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74" r:id="rId15"/>
    <p:sldId id="280" r:id="rId16"/>
    <p:sldId id="281" r:id="rId17"/>
    <p:sldId id="269" r:id="rId18"/>
    <p:sldId id="273" r:id="rId19"/>
    <p:sldId id="282" r:id="rId20"/>
    <p:sldId id="270" r:id="rId21"/>
    <p:sldId id="276" r:id="rId22"/>
    <p:sldId id="275" r:id="rId23"/>
    <p:sldId id="277" r:id="rId24"/>
    <p:sldId id="278" r:id="rId25"/>
    <p:sldId id="271" r:id="rId26"/>
    <p:sldId id="279" r:id="rId2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1" d="100"/>
          <a:sy n="121" d="100"/>
        </p:scale>
        <p:origin x="-108" y="-30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2D3910F-2527-4E64-8F43-613B557A6C4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xmlns="" id="{B66D930D-8BF2-4DDA-B631-BE23A00022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xmlns="" id="{9F20CEA3-0188-483B-A4FE-B4D46A7148B4}"/>
              </a:ext>
            </a:extLst>
          </p:cNvPr>
          <p:cNvSpPr>
            <a:spLocks noGrp="1"/>
          </p:cNvSpPr>
          <p:nvPr>
            <p:ph type="dt" sz="half" idx="10"/>
          </p:nvPr>
        </p:nvSpPr>
        <p:spPr/>
        <p:txBody>
          <a:bodyPr/>
          <a:lstStyle/>
          <a:p>
            <a:fld id="{15D5ADEE-4B8C-473F-942E-DD137615CCBB}" type="datetimeFigureOut">
              <a:rPr lang="da-DK" smtClean="0"/>
              <a:pPr/>
              <a:t>02-09-2019</a:t>
            </a:fld>
            <a:endParaRPr lang="da-DK"/>
          </a:p>
        </p:txBody>
      </p:sp>
      <p:sp>
        <p:nvSpPr>
          <p:cNvPr id="5" name="Pladsholder til sidefod 4">
            <a:extLst>
              <a:ext uri="{FF2B5EF4-FFF2-40B4-BE49-F238E27FC236}">
                <a16:creationId xmlns:a16="http://schemas.microsoft.com/office/drawing/2014/main" xmlns="" id="{C9D919EE-E71D-455F-A8F1-4602A0A71B9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xmlns="" id="{67B2F4E1-B90E-4362-9EA2-87C9F1A9B191}"/>
              </a:ext>
            </a:extLst>
          </p:cNvPr>
          <p:cNvSpPr>
            <a:spLocks noGrp="1"/>
          </p:cNvSpPr>
          <p:nvPr>
            <p:ph type="sldNum" sz="quarter" idx="12"/>
          </p:nvPr>
        </p:nvSpPr>
        <p:spPr/>
        <p:txBody>
          <a:bodyPr/>
          <a:lstStyle/>
          <a:p>
            <a:fld id="{BB2436FF-B7C2-4384-8199-879519F47D09}" type="slidenum">
              <a:rPr lang="da-DK" smtClean="0"/>
              <a:pPr/>
              <a:t>‹nr.›</a:t>
            </a:fld>
            <a:endParaRPr lang="da-DK"/>
          </a:p>
        </p:txBody>
      </p:sp>
    </p:spTree>
    <p:extLst>
      <p:ext uri="{BB962C8B-B14F-4D97-AF65-F5344CB8AC3E}">
        <p14:creationId xmlns:p14="http://schemas.microsoft.com/office/powerpoint/2010/main" xmlns="" val="2418022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537E04F-8016-4FB0-8146-071F9AE7D62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xmlns="" id="{5A4F9E32-17DE-45B8-AFDD-29CFF3B3EDBB}"/>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xmlns="" id="{DE5DEC66-5FD1-426E-A5AD-E15D1356E53E}"/>
              </a:ext>
            </a:extLst>
          </p:cNvPr>
          <p:cNvSpPr>
            <a:spLocks noGrp="1"/>
          </p:cNvSpPr>
          <p:nvPr>
            <p:ph type="dt" sz="half" idx="10"/>
          </p:nvPr>
        </p:nvSpPr>
        <p:spPr/>
        <p:txBody>
          <a:bodyPr/>
          <a:lstStyle/>
          <a:p>
            <a:fld id="{15D5ADEE-4B8C-473F-942E-DD137615CCBB}" type="datetimeFigureOut">
              <a:rPr lang="da-DK" smtClean="0"/>
              <a:pPr/>
              <a:t>02-09-2019</a:t>
            </a:fld>
            <a:endParaRPr lang="da-DK"/>
          </a:p>
        </p:txBody>
      </p:sp>
      <p:sp>
        <p:nvSpPr>
          <p:cNvPr id="5" name="Pladsholder til sidefod 4">
            <a:extLst>
              <a:ext uri="{FF2B5EF4-FFF2-40B4-BE49-F238E27FC236}">
                <a16:creationId xmlns:a16="http://schemas.microsoft.com/office/drawing/2014/main" xmlns="" id="{A33A8C9B-71E2-4002-AD0B-72A39710FAA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xmlns="" id="{015BAF73-7C47-44D1-B356-BAB88AF0D802}"/>
              </a:ext>
            </a:extLst>
          </p:cNvPr>
          <p:cNvSpPr>
            <a:spLocks noGrp="1"/>
          </p:cNvSpPr>
          <p:nvPr>
            <p:ph type="sldNum" sz="quarter" idx="12"/>
          </p:nvPr>
        </p:nvSpPr>
        <p:spPr/>
        <p:txBody>
          <a:bodyPr/>
          <a:lstStyle/>
          <a:p>
            <a:fld id="{BB2436FF-B7C2-4384-8199-879519F47D09}" type="slidenum">
              <a:rPr lang="da-DK" smtClean="0"/>
              <a:pPr/>
              <a:t>‹nr.›</a:t>
            </a:fld>
            <a:endParaRPr lang="da-DK"/>
          </a:p>
        </p:txBody>
      </p:sp>
    </p:spTree>
    <p:extLst>
      <p:ext uri="{BB962C8B-B14F-4D97-AF65-F5344CB8AC3E}">
        <p14:creationId xmlns:p14="http://schemas.microsoft.com/office/powerpoint/2010/main" xmlns="" val="2400842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xmlns="" id="{BAE5A54A-44A1-4D22-A019-67C5B55B121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xmlns="" id="{07F5E1CB-3F6D-4AF3-84DC-BCA65AE892F3}"/>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xmlns="" id="{67A6C562-4C7B-4E2F-B544-DB5666F05077}"/>
              </a:ext>
            </a:extLst>
          </p:cNvPr>
          <p:cNvSpPr>
            <a:spLocks noGrp="1"/>
          </p:cNvSpPr>
          <p:nvPr>
            <p:ph type="dt" sz="half" idx="10"/>
          </p:nvPr>
        </p:nvSpPr>
        <p:spPr/>
        <p:txBody>
          <a:bodyPr/>
          <a:lstStyle/>
          <a:p>
            <a:fld id="{15D5ADEE-4B8C-473F-942E-DD137615CCBB}" type="datetimeFigureOut">
              <a:rPr lang="da-DK" smtClean="0"/>
              <a:pPr/>
              <a:t>02-09-2019</a:t>
            </a:fld>
            <a:endParaRPr lang="da-DK"/>
          </a:p>
        </p:txBody>
      </p:sp>
      <p:sp>
        <p:nvSpPr>
          <p:cNvPr id="5" name="Pladsholder til sidefod 4">
            <a:extLst>
              <a:ext uri="{FF2B5EF4-FFF2-40B4-BE49-F238E27FC236}">
                <a16:creationId xmlns:a16="http://schemas.microsoft.com/office/drawing/2014/main" xmlns="" id="{41D7ADC2-C763-4236-9945-12970DC036D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xmlns="" id="{6FB9250C-40DA-4631-8EB4-8C88AA10C6C5}"/>
              </a:ext>
            </a:extLst>
          </p:cNvPr>
          <p:cNvSpPr>
            <a:spLocks noGrp="1"/>
          </p:cNvSpPr>
          <p:nvPr>
            <p:ph type="sldNum" sz="quarter" idx="12"/>
          </p:nvPr>
        </p:nvSpPr>
        <p:spPr/>
        <p:txBody>
          <a:bodyPr/>
          <a:lstStyle/>
          <a:p>
            <a:fld id="{BB2436FF-B7C2-4384-8199-879519F47D09}" type="slidenum">
              <a:rPr lang="da-DK" smtClean="0"/>
              <a:pPr/>
              <a:t>‹nr.›</a:t>
            </a:fld>
            <a:endParaRPr lang="da-DK"/>
          </a:p>
        </p:txBody>
      </p:sp>
    </p:spTree>
    <p:extLst>
      <p:ext uri="{BB962C8B-B14F-4D97-AF65-F5344CB8AC3E}">
        <p14:creationId xmlns:p14="http://schemas.microsoft.com/office/powerpoint/2010/main" xmlns="" val="354241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185ADAC-950F-4ECA-BDD1-856A55EA766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xmlns="" id="{D4B13C5A-1AE7-46A8-BB98-6CFFDEE4AA52}"/>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xmlns="" id="{1B00421D-B69C-4D85-B2D3-37582336534C}"/>
              </a:ext>
            </a:extLst>
          </p:cNvPr>
          <p:cNvSpPr>
            <a:spLocks noGrp="1"/>
          </p:cNvSpPr>
          <p:nvPr>
            <p:ph type="dt" sz="half" idx="10"/>
          </p:nvPr>
        </p:nvSpPr>
        <p:spPr/>
        <p:txBody>
          <a:bodyPr/>
          <a:lstStyle/>
          <a:p>
            <a:fld id="{15D5ADEE-4B8C-473F-942E-DD137615CCBB}" type="datetimeFigureOut">
              <a:rPr lang="da-DK" smtClean="0"/>
              <a:pPr/>
              <a:t>02-09-2019</a:t>
            </a:fld>
            <a:endParaRPr lang="da-DK"/>
          </a:p>
        </p:txBody>
      </p:sp>
      <p:sp>
        <p:nvSpPr>
          <p:cNvPr id="5" name="Pladsholder til sidefod 4">
            <a:extLst>
              <a:ext uri="{FF2B5EF4-FFF2-40B4-BE49-F238E27FC236}">
                <a16:creationId xmlns:a16="http://schemas.microsoft.com/office/drawing/2014/main" xmlns="" id="{91A3A811-B51E-4EE5-9CBE-B09B268F7CA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xmlns="" id="{174A146C-715A-4EBB-8967-2650848750CC}"/>
              </a:ext>
            </a:extLst>
          </p:cNvPr>
          <p:cNvSpPr>
            <a:spLocks noGrp="1"/>
          </p:cNvSpPr>
          <p:nvPr>
            <p:ph type="sldNum" sz="quarter" idx="12"/>
          </p:nvPr>
        </p:nvSpPr>
        <p:spPr/>
        <p:txBody>
          <a:bodyPr/>
          <a:lstStyle/>
          <a:p>
            <a:fld id="{BB2436FF-B7C2-4384-8199-879519F47D09}" type="slidenum">
              <a:rPr lang="da-DK" smtClean="0"/>
              <a:pPr/>
              <a:t>‹nr.›</a:t>
            </a:fld>
            <a:endParaRPr lang="da-DK"/>
          </a:p>
        </p:txBody>
      </p:sp>
    </p:spTree>
    <p:extLst>
      <p:ext uri="{BB962C8B-B14F-4D97-AF65-F5344CB8AC3E}">
        <p14:creationId xmlns:p14="http://schemas.microsoft.com/office/powerpoint/2010/main" xmlns="" val="373064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8296F26-B932-4548-9B9E-BB2658421FA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xmlns="" id="{857C6D54-60D5-407B-9009-AEA215BCDF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xmlns="" id="{52ECC4E1-E540-4A74-A7DE-3DC973B1ABC3}"/>
              </a:ext>
            </a:extLst>
          </p:cNvPr>
          <p:cNvSpPr>
            <a:spLocks noGrp="1"/>
          </p:cNvSpPr>
          <p:nvPr>
            <p:ph type="dt" sz="half" idx="10"/>
          </p:nvPr>
        </p:nvSpPr>
        <p:spPr/>
        <p:txBody>
          <a:bodyPr/>
          <a:lstStyle/>
          <a:p>
            <a:fld id="{15D5ADEE-4B8C-473F-942E-DD137615CCBB}" type="datetimeFigureOut">
              <a:rPr lang="da-DK" smtClean="0"/>
              <a:pPr/>
              <a:t>02-09-2019</a:t>
            </a:fld>
            <a:endParaRPr lang="da-DK"/>
          </a:p>
        </p:txBody>
      </p:sp>
      <p:sp>
        <p:nvSpPr>
          <p:cNvPr id="5" name="Pladsholder til sidefod 4">
            <a:extLst>
              <a:ext uri="{FF2B5EF4-FFF2-40B4-BE49-F238E27FC236}">
                <a16:creationId xmlns:a16="http://schemas.microsoft.com/office/drawing/2014/main" xmlns="" id="{FD220919-A209-422F-BCA2-9D4D9ED4FFA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xmlns="" id="{F36046BF-1801-4ECA-B6A3-8A4C232B115E}"/>
              </a:ext>
            </a:extLst>
          </p:cNvPr>
          <p:cNvSpPr>
            <a:spLocks noGrp="1"/>
          </p:cNvSpPr>
          <p:nvPr>
            <p:ph type="sldNum" sz="quarter" idx="12"/>
          </p:nvPr>
        </p:nvSpPr>
        <p:spPr/>
        <p:txBody>
          <a:bodyPr/>
          <a:lstStyle/>
          <a:p>
            <a:fld id="{BB2436FF-B7C2-4384-8199-879519F47D09}" type="slidenum">
              <a:rPr lang="da-DK" smtClean="0"/>
              <a:pPr/>
              <a:t>‹nr.›</a:t>
            </a:fld>
            <a:endParaRPr lang="da-DK"/>
          </a:p>
        </p:txBody>
      </p:sp>
    </p:spTree>
    <p:extLst>
      <p:ext uri="{BB962C8B-B14F-4D97-AF65-F5344CB8AC3E}">
        <p14:creationId xmlns:p14="http://schemas.microsoft.com/office/powerpoint/2010/main" xmlns="" val="3062225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6C43178-D01E-4AF3-8AAA-2E67E695548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xmlns="" id="{2B760F54-D9DA-482C-81D4-43CB038C1548}"/>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xmlns="" id="{FEA80A4C-C238-47E0-AEB7-B494DCC19263}"/>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xmlns="" id="{E65BC50D-CFD7-4B02-8D31-1BA8BB333063}"/>
              </a:ext>
            </a:extLst>
          </p:cNvPr>
          <p:cNvSpPr>
            <a:spLocks noGrp="1"/>
          </p:cNvSpPr>
          <p:nvPr>
            <p:ph type="dt" sz="half" idx="10"/>
          </p:nvPr>
        </p:nvSpPr>
        <p:spPr/>
        <p:txBody>
          <a:bodyPr/>
          <a:lstStyle/>
          <a:p>
            <a:fld id="{15D5ADEE-4B8C-473F-942E-DD137615CCBB}" type="datetimeFigureOut">
              <a:rPr lang="da-DK" smtClean="0"/>
              <a:pPr/>
              <a:t>02-09-2019</a:t>
            </a:fld>
            <a:endParaRPr lang="da-DK"/>
          </a:p>
        </p:txBody>
      </p:sp>
      <p:sp>
        <p:nvSpPr>
          <p:cNvPr id="6" name="Pladsholder til sidefod 5">
            <a:extLst>
              <a:ext uri="{FF2B5EF4-FFF2-40B4-BE49-F238E27FC236}">
                <a16:creationId xmlns:a16="http://schemas.microsoft.com/office/drawing/2014/main" xmlns="" id="{A213863E-0A85-43F0-8EE3-F55FD659760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xmlns="" id="{E6395192-AC07-4D2F-BB34-215011C453CD}"/>
              </a:ext>
            </a:extLst>
          </p:cNvPr>
          <p:cNvSpPr>
            <a:spLocks noGrp="1"/>
          </p:cNvSpPr>
          <p:nvPr>
            <p:ph type="sldNum" sz="quarter" idx="12"/>
          </p:nvPr>
        </p:nvSpPr>
        <p:spPr/>
        <p:txBody>
          <a:bodyPr/>
          <a:lstStyle/>
          <a:p>
            <a:fld id="{BB2436FF-B7C2-4384-8199-879519F47D09}" type="slidenum">
              <a:rPr lang="da-DK" smtClean="0"/>
              <a:pPr/>
              <a:t>‹nr.›</a:t>
            </a:fld>
            <a:endParaRPr lang="da-DK"/>
          </a:p>
        </p:txBody>
      </p:sp>
    </p:spTree>
    <p:extLst>
      <p:ext uri="{BB962C8B-B14F-4D97-AF65-F5344CB8AC3E}">
        <p14:creationId xmlns:p14="http://schemas.microsoft.com/office/powerpoint/2010/main" xmlns="" val="2141010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AA64172-C19C-48AF-815A-9880F97E5BFC}"/>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xmlns="" id="{5BB2054D-2AAC-4988-BE01-08FB74868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xmlns="" id="{C418C697-ADDF-4716-A2AE-55011D234D8E}"/>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xmlns="" id="{E02CB5A3-E23F-4470-B50C-506B3616B6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xmlns="" id="{8C3DEE03-B761-48D3-A34A-7BC2BE2072F0}"/>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xmlns="" id="{15D9E40F-F9A3-426D-8EDD-E6B7CC6F2A9D}"/>
              </a:ext>
            </a:extLst>
          </p:cNvPr>
          <p:cNvSpPr>
            <a:spLocks noGrp="1"/>
          </p:cNvSpPr>
          <p:nvPr>
            <p:ph type="dt" sz="half" idx="10"/>
          </p:nvPr>
        </p:nvSpPr>
        <p:spPr/>
        <p:txBody>
          <a:bodyPr/>
          <a:lstStyle/>
          <a:p>
            <a:fld id="{15D5ADEE-4B8C-473F-942E-DD137615CCBB}" type="datetimeFigureOut">
              <a:rPr lang="da-DK" smtClean="0"/>
              <a:pPr/>
              <a:t>02-09-2019</a:t>
            </a:fld>
            <a:endParaRPr lang="da-DK"/>
          </a:p>
        </p:txBody>
      </p:sp>
      <p:sp>
        <p:nvSpPr>
          <p:cNvPr id="8" name="Pladsholder til sidefod 7">
            <a:extLst>
              <a:ext uri="{FF2B5EF4-FFF2-40B4-BE49-F238E27FC236}">
                <a16:creationId xmlns:a16="http://schemas.microsoft.com/office/drawing/2014/main" xmlns="" id="{B4FB26BD-687E-4FAC-B487-1FF63BDD302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xmlns="" id="{221535B7-1CC6-43E7-90AE-E88A82910FA6}"/>
              </a:ext>
            </a:extLst>
          </p:cNvPr>
          <p:cNvSpPr>
            <a:spLocks noGrp="1"/>
          </p:cNvSpPr>
          <p:nvPr>
            <p:ph type="sldNum" sz="quarter" idx="12"/>
          </p:nvPr>
        </p:nvSpPr>
        <p:spPr/>
        <p:txBody>
          <a:bodyPr/>
          <a:lstStyle/>
          <a:p>
            <a:fld id="{BB2436FF-B7C2-4384-8199-879519F47D09}" type="slidenum">
              <a:rPr lang="da-DK" smtClean="0"/>
              <a:pPr/>
              <a:t>‹nr.›</a:t>
            </a:fld>
            <a:endParaRPr lang="da-DK"/>
          </a:p>
        </p:txBody>
      </p:sp>
    </p:spTree>
    <p:extLst>
      <p:ext uri="{BB962C8B-B14F-4D97-AF65-F5344CB8AC3E}">
        <p14:creationId xmlns:p14="http://schemas.microsoft.com/office/powerpoint/2010/main" xmlns="" val="36574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ACB4EB1-CA56-49C4-B277-1E2430B82F76}"/>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xmlns="" id="{EFB7EF40-578F-4A19-A115-CE6B1B9850E6}"/>
              </a:ext>
            </a:extLst>
          </p:cNvPr>
          <p:cNvSpPr>
            <a:spLocks noGrp="1"/>
          </p:cNvSpPr>
          <p:nvPr>
            <p:ph type="dt" sz="half" idx="10"/>
          </p:nvPr>
        </p:nvSpPr>
        <p:spPr/>
        <p:txBody>
          <a:bodyPr/>
          <a:lstStyle/>
          <a:p>
            <a:fld id="{15D5ADEE-4B8C-473F-942E-DD137615CCBB}" type="datetimeFigureOut">
              <a:rPr lang="da-DK" smtClean="0"/>
              <a:pPr/>
              <a:t>02-09-2019</a:t>
            </a:fld>
            <a:endParaRPr lang="da-DK"/>
          </a:p>
        </p:txBody>
      </p:sp>
      <p:sp>
        <p:nvSpPr>
          <p:cNvPr id="4" name="Pladsholder til sidefod 3">
            <a:extLst>
              <a:ext uri="{FF2B5EF4-FFF2-40B4-BE49-F238E27FC236}">
                <a16:creationId xmlns:a16="http://schemas.microsoft.com/office/drawing/2014/main" xmlns="" id="{10CF7C48-4B5F-473D-9CB7-41A65F7BD02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xmlns="" id="{ABB88C56-B8CE-4507-8F8F-430D884F40F8}"/>
              </a:ext>
            </a:extLst>
          </p:cNvPr>
          <p:cNvSpPr>
            <a:spLocks noGrp="1"/>
          </p:cNvSpPr>
          <p:nvPr>
            <p:ph type="sldNum" sz="quarter" idx="12"/>
          </p:nvPr>
        </p:nvSpPr>
        <p:spPr/>
        <p:txBody>
          <a:bodyPr/>
          <a:lstStyle/>
          <a:p>
            <a:fld id="{BB2436FF-B7C2-4384-8199-879519F47D09}" type="slidenum">
              <a:rPr lang="da-DK" smtClean="0"/>
              <a:pPr/>
              <a:t>‹nr.›</a:t>
            </a:fld>
            <a:endParaRPr lang="da-DK"/>
          </a:p>
        </p:txBody>
      </p:sp>
    </p:spTree>
    <p:extLst>
      <p:ext uri="{BB962C8B-B14F-4D97-AF65-F5344CB8AC3E}">
        <p14:creationId xmlns:p14="http://schemas.microsoft.com/office/powerpoint/2010/main" xmlns="" val="2469228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xmlns="" id="{2695D25A-D296-47CC-B1AB-5042B5846991}"/>
              </a:ext>
            </a:extLst>
          </p:cNvPr>
          <p:cNvSpPr>
            <a:spLocks noGrp="1"/>
          </p:cNvSpPr>
          <p:nvPr>
            <p:ph type="dt" sz="half" idx="10"/>
          </p:nvPr>
        </p:nvSpPr>
        <p:spPr/>
        <p:txBody>
          <a:bodyPr/>
          <a:lstStyle/>
          <a:p>
            <a:fld id="{15D5ADEE-4B8C-473F-942E-DD137615CCBB}" type="datetimeFigureOut">
              <a:rPr lang="da-DK" smtClean="0"/>
              <a:pPr/>
              <a:t>02-09-2019</a:t>
            </a:fld>
            <a:endParaRPr lang="da-DK"/>
          </a:p>
        </p:txBody>
      </p:sp>
      <p:sp>
        <p:nvSpPr>
          <p:cNvPr id="3" name="Pladsholder til sidefod 2">
            <a:extLst>
              <a:ext uri="{FF2B5EF4-FFF2-40B4-BE49-F238E27FC236}">
                <a16:creationId xmlns:a16="http://schemas.microsoft.com/office/drawing/2014/main" xmlns="" id="{8E8E6E27-1856-431B-9794-F570FB1DF79C}"/>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xmlns="" id="{E8D451C0-CE5B-465C-AEDE-7B9A451D462B}"/>
              </a:ext>
            </a:extLst>
          </p:cNvPr>
          <p:cNvSpPr>
            <a:spLocks noGrp="1"/>
          </p:cNvSpPr>
          <p:nvPr>
            <p:ph type="sldNum" sz="quarter" idx="12"/>
          </p:nvPr>
        </p:nvSpPr>
        <p:spPr/>
        <p:txBody>
          <a:bodyPr/>
          <a:lstStyle/>
          <a:p>
            <a:fld id="{BB2436FF-B7C2-4384-8199-879519F47D09}" type="slidenum">
              <a:rPr lang="da-DK" smtClean="0"/>
              <a:pPr/>
              <a:t>‹nr.›</a:t>
            </a:fld>
            <a:endParaRPr lang="da-DK"/>
          </a:p>
        </p:txBody>
      </p:sp>
    </p:spTree>
    <p:extLst>
      <p:ext uri="{BB962C8B-B14F-4D97-AF65-F5344CB8AC3E}">
        <p14:creationId xmlns:p14="http://schemas.microsoft.com/office/powerpoint/2010/main" xmlns="" val="1190089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764E662-6E4D-4029-AD68-C1A09C3A89D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xmlns="" id="{68ECEB08-30DE-4C28-92E9-31DBAC4EF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xmlns="" id="{ED162204-034E-42FE-BAB0-45603CB8E6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xmlns="" id="{3011BA2F-8F42-44A9-A3E8-F7432E072774}"/>
              </a:ext>
            </a:extLst>
          </p:cNvPr>
          <p:cNvSpPr>
            <a:spLocks noGrp="1"/>
          </p:cNvSpPr>
          <p:nvPr>
            <p:ph type="dt" sz="half" idx="10"/>
          </p:nvPr>
        </p:nvSpPr>
        <p:spPr/>
        <p:txBody>
          <a:bodyPr/>
          <a:lstStyle/>
          <a:p>
            <a:fld id="{15D5ADEE-4B8C-473F-942E-DD137615CCBB}" type="datetimeFigureOut">
              <a:rPr lang="da-DK" smtClean="0"/>
              <a:pPr/>
              <a:t>02-09-2019</a:t>
            </a:fld>
            <a:endParaRPr lang="da-DK"/>
          </a:p>
        </p:txBody>
      </p:sp>
      <p:sp>
        <p:nvSpPr>
          <p:cNvPr id="6" name="Pladsholder til sidefod 5">
            <a:extLst>
              <a:ext uri="{FF2B5EF4-FFF2-40B4-BE49-F238E27FC236}">
                <a16:creationId xmlns:a16="http://schemas.microsoft.com/office/drawing/2014/main" xmlns="" id="{E2D6F1EB-B713-4F2C-A421-DDD131D2DE9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xmlns="" id="{F6B22937-0A3D-414A-98B8-16A7A88A7E6A}"/>
              </a:ext>
            </a:extLst>
          </p:cNvPr>
          <p:cNvSpPr>
            <a:spLocks noGrp="1"/>
          </p:cNvSpPr>
          <p:nvPr>
            <p:ph type="sldNum" sz="quarter" idx="12"/>
          </p:nvPr>
        </p:nvSpPr>
        <p:spPr/>
        <p:txBody>
          <a:bodyPr/>
          <a:lstStyle/>
          <a:p>
            <a:fld id="{BB2436FF-B7C2-4384-8199-879519F47D09}" type="slidenum">
              <a:rPr lang="da-DK" smtClean="0"/>
              <a:pPr/>
              <a:t>‹nr.›</a:t>
            </a:fld>
            <a:endParaRPr lang="da-DK"/>
          </a:p>
        </p:txBody>
      </p:sp>
    </p:spTree>
    <p:extLst>
      <p:ext uri="{BB962C8B-B14F-4D97-AF65-F5344CB8AC3E}">
        <p14:creationId xmlns:p14="http://schemas.microsoft.com/office/powerpoint/2010/main" xmlns="" val="1492920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652825B-C526-44BB-95E1-43811A372AA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xmlns="" id="{1825079D-9A08-4D30-90FA-5AA343A5E9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xmlns="" id="{7F69259B-12B1-4BFB-B8CF-F26AF88C3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xmlns="" id="{E0B64330-03B7-4A8F-9269-8469FD25DAF0}"/>
              </a:ext>
            </a:extLst>
          </p:cNvPr>
          <p:cNvSpPr>
            <a:spLocks noGrp="1"/>
          </p:cNvSpPr>
          <p:nvPr>
            <p:ph type="dt" sz="half" idx="10"/>
          </p:nvPr>
        </p:nvSpPr>
        <p:spPr/>
        <p:txBody>
          <a:bodyPr/>
          <a:lstStyle/>
          <a:p>
            <a:fld id="{15D5ADEE-4B8C-473F-942E-DD137615CCBB}" type="datetimeFigureOut">
              <a:rPr lang="da-DK" smtClean="0"/>
              <a:pPr/>
              <a:t>02-09-2019</a:t>
            </a:fld>
            <a:endParaRPr lang="da-DK"/>
          </a:p>
        </p:txBody>
      </p:sp>
      <p:sp>
        <p:nvSpPr>
          <p:cNvPr id="6" name="Pladsholder til sidefod 5">
            <a:extLst>
              <a:ext uri="{FF2B5EF4-FFF2-40B4-BE49-F238E27FC236}">
                <a16:creationId xmlns:a16="http://schemas.microsoft.com/office/drawing/2014/main" xmlns="" id="{575C9B73-11FF-4B5D-9530-8613B6F6488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xmlns="" id="{4CF061D4-DB6A-490C-B492-8EB96F0D4C64}"/>
              </a:ext>
            </a:extLst>
          </p:cNvPr>
          <p:cNvSpPr>
            <a:spLocks noGrp="1"/>
          </p:cNvSpPr>
          <p:nvPr>
            <p:ph type="sldNum" sz="quarter" idx="12"/>
          </p:nvPr>
        </p:nvSpPr>
        <p:spPr/>
        <p:txBody>
          <a:bodyPr/>
          <a:lstStyle/>
          <a:p>
            <a:fld id="{BB2436FF-B7C2-4384-8199-879519F47D09}" type="slidenum">
              <a:rPr lang="da-DK" smtClean="0"/>
              <a:pPr/>
              <a:t>‹nr.›</a:t>
            </a:fld>
            <a:endParaRPr lang="da-DK"/>
          </a:p>
        </p:txBody>
      </p:sp>
    </p:spTree>
    <p:extLst>
      <p:ext uri="{BB962C8B-B14F-4D97-AF65-F5344CB8AC3E}">
        <p14:creationId xmlns:p14="http://schemas.microsoft.com/office/powerpoint/2010/main" xmlns="" val="3822045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xmlns="" id="{CD9E7D9C-ABB9-4EA9-89D3-790BD3A9F2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xmlns="" id="{EFAF10BB-EFBF-436B-A3D7-A4A44930B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xmlns="" id="{B3771ECD-FAA6-4158-898B-654BAE423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5ADEE-4B8C-473F-942E-DD137615CCBB}" type="datetimeFigureOut">
              <a:rPr lang="da-DK" smtClean="0"/>
              <a:pPr/>
              <a:t>02-09-2019</a:t>
            </a:fld>
            <a:endParaRPr lang="da-DK"/>
          </a:p>
        </p:txBody>
      </p:sp>
      <p:sp>
        <p:nvSpPr>
          <p:cNvPr id="5" name="Pladsholder til sidefod 4">
            <a:extLst>
              <a:ext uri="{FF2B5EF4-FFF2-40B4-BE49-F238E27FC236}">
                <a16:creationId xmlns:a16="http://schemas.microsoft.com/office/drawing/2014/main" xmlns="" id="{8AA58A20-4D04-46E1-BEFC-3785FC2A75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xmlns="" id="{52CF63B4-D7EA-486D-BC0F-98503DC77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436FF-B7C2-4384-8199-879519F47D09}" type="slidenum">
              <a:rPr lang="da-DK" smtClean="0"/>
              <a:pPr/>
              <a:t>‹nr.›</a:t>
            </a:fld>
            <a:endParaRPr lang="da-DK"/>
          </a:p>
        </p:txBody>
      </p:sp>
    </p:spTree>
    <p:extLst>
      <p:ext uri="{BB962C8B-B14F-4D97-AF65-F5344CB8AC3E}">
        <p14:creationId xmlns:p14="http://schemas.microsoft.com/office/powerpoint/2010/main" xmlns="" val="2051275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descr="Et billede, der indeholder jord, træ, udendørs, græs&#10;&#10;Beskrivelse, der er oprettet med meget høj sikkerhed">
            <a:extLst>
              <a:ext uri="{FF2B5EF4-FFF2-40B4-BE49-F238E27FC236}">
                <a16:creationId xmlns:a16="http://schemas.microsoft.com/office/drawing/2014/main" xmlns="" id="{530EE29F-FB3A-4011-AE15-45DD0577C11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684" b="12443"/>
          <a:stretch/>
        </p:blipFill>
        <p:spPr>
          <a:xfrm>
            <a:off x="20" y="10"/>
            <a:ext cx="12191980" cy="6857990"/>
          </a:xfrm>
          <a:prstGeom prst="rect">
            <a:avLst/>
          </a:prstGeom>
        </p:spPr>
      </p:pic>
      <p:sp>
        <p:nvSpPr>
          <p:cNvPr id="10"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xmlns="" id="{C920F474-E89F-47CD-A900-8F5252655DFC}"/>
              </a:ext>
            </a:extLst>
          </p:cNvPr>
          <p:cNvSpPr>
            <a:spLocks noGrp="1"/>
          </p:cNvSpPr>
          <p:nvPr>
            <p:ph type="ctrTitle"/>
          </p:nvPr>
        </p:nvSpPr>
        <p:spPr>
          <a:xfrm>
            <a:off x="8022021" y="3231931"/>
            <a:ext cx="3852041" cy="1834056"/>
          </a:xfrm>
        </p:spPr>
        <p:txBody>
          <a:bodyPr>
            <a:normAutofit/>
          </a:bodyPr>
          <a:lstStyle/>
          <a:p>
            <a:r>
              <a:rPr lang="da-DK" sz="4000" b="1" dirty="0"/>
              <a:t>Gud ser</a:t>
            </a:r>
          </a:p>
        </p:txBody>
      </p:sp>
      <p:sp>
        <p:nvSpPr>
          <p:cNvPr id="3" name="Undertitel 2">
            <a:extLst>
              <a:ext uri="{FF2B5EF4-FFF2-40B4-BE49-F238E27FC236}">
                <a16:creationId xmlns:a16="http://schemas.microsoft.com/office/drawing/2014/main" xmlns="" id="{5790A6BD-660C-4E54-BFFC-7C858C1FAEAC}"/>
              </a:ext>
            </a:extLst>
          </p:cNvPr>
          <p:cNvSpPr>
            <a:spLocks noGrp="1"/>
          </p:cNvSpPr>
          <p:nvPr>
            <p:ph type="subTitle" idx="1"/>
          </p:nvPr>
        </p:nvSpPr>
        <p:spPr>
          <a:xfrm>
            <a:off x="7782910" y="5242675"/>
            <a:ext cx="4330262" cy="683284"/>
          </a:xfrm>
        </p:spPr>
        <p:txBody>
          <a:bodyPr>
            <a:normAutofit fontScale="92500" lnSpcReduction="10000"/>
          </a:bodyPr>
          <a:lstStyle/>
          <a:p>
            <a:r>
              <a:rPr lang="da-DK" sz="2000" dirty="0"/>
              <a:t>v/ Line Nielsen</a:t>
            </a:r>
          </a:p>
          <a:p>
            <a:r>
              <a:rPr lang="da-DK" sz="2000" dirty="0"/>
              <a:t>www.elsketafham.dk</a:t>
            </a:r>
          </a:p>
        </p:txBody>
      </p:sp>
      <p:cxnSp>
        <p:nvCxnSpPr>
          <p:cNvPr id="12" name="Straight Connector 11">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9563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xmlns="" id="{55D373B7-C3E3-4DB6-986B-1CCC12409F2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1327" b="21327"/>
          <a:stretch/>
        </p:blipFill>
        <p:spPr>
          <a:xfrm>
            <a:off x="-1" y="10"/>
            <a:ext cx="12192001" cy="4666928"/>
          </a:xfrm>
          <a:prstGeom prst="rect">
            <a:avLst/>
          </a:prstGeom>
        </p:spPr>
      </p:pic>
      <p:pic>
        <p:nvPicPr>
          <p:cNvPr id="13" name="Picture 8">
            <a:extLst>
              <a:ext uri="{FF2B5EF4-FFF2-40B4-BE49-F238E27FC236}">
                <a16:creationId xmlns:a16="http://schemas.microsoft.com/office/drawing/2014/main" xmlns=""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Oval 10">
            <a:extLst>
              <a:ext uri="{FF2B5EF4-FFF2-40B4-BE49-F238E27FC236}">
                <a16:creationId xmlns:a16="http://schemas.microsoft.com/office/drawing/2014/main" xmlns=""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4B40CDD6-3BDA-4521-8F58-B2D6AD5D750A}"/>
              </a:ext>
            </a:extLst>
          </p:cNvPr>
          <p:cNvSpPr>
            <a:spLocks noGrp="1"/>
          </p:cNvSpPr>
          <p:nvPr>
            <p:ph type="title"/>
          </p:nvPr>
        </p:nvSpPr>
        <p:spPr>
          <a:xfrm>
            <a:off x="2280356" y="4336323"/>
            <a:ext cx="7229393" cy="1509931"/>
          </a:xfrm>
        </p:spPr>
        <p:txBody>
          <a:bodyPr>
            <a:normAutofit/>
          </a:bodyPr>
          <a:lstStyle/>
          <a:p>
            <a:pPr algn="ctr"/>
            <a:r>
              <a:rPr lang="da-DK" sz="4000" dirty="0">
                <a:solidFill>
                  <a:srgbClr val="000000"/>
                </a:solidFill>
              </a:rPr>
              <a:t>”Herren så, at Lea blev tilsidesat”</a:t>
            </a:r>
            <a:br>
              <a:rPr lang="da-DK" sz="4000" dirty="0">
                <a:solidFill>
                  <a:srgbClr val="000000"/>
                </a:solidFill>
              </a:rPr>
            </a:br>
            <a:r>
              <a:rPr lang="da-DK" sz="1800" dirty="0">
                <a:solidFill>
                  <a:srgbClr val="000000"/>
                </a:solidFill>
              </a:rPr>
              <a:t>1 Mos 29,31</a:t>
            </a:r>
          </a:p>
        </p:txBody>
      </p:sp>
    </p:spTree>
    <p:extLst>
      <p:ext uri="{BB962C8B-B14F-4D97-AF65-F5344CB8AC3E}">
        <p14:creationId xmlns:p14="http://schemas.microsoft.com/office/powerpoint/2010/main" xmlns="" val="1491903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ladsholder til indhold 8" descr="Et billede, der indeholder ser, person, forside, mørk&#10;&#10;Beskrivelse, der er oprettet med høj sikkerhed">
            <a:extLst>
              <a:ext uri="{FF2B5EF4-FFF2-40B4-BE49-F238E27FC236}">
                <a16:creationId xmlns:a16="http://schemas.microsoft.com/office/drawing/2014/main" xmlns="" id="{D582452B-F74C-4B2E-9C7E-5B88E5025E6A}"/>
              </a:ext>
            </a:extLst>
          </p:cNvPr>
          <p:cNvPicPr>
            <a:picLocks noChangeAspect="1"/>
          </p:cNvPicPr>
          <p:nvPr/>
        </p:nvPicPr>
        <p:blipFill rotWithShape="1">
          <a:blip r:embed="rId2" cstate="print">
            <a:alphaModFix/>
            <a:extLst>
              <a:ext uri="{28A0092B-C50C-407E-A947-70E740481C1C}">
                <a14:useLocalDpi xmlns:a14="http://schemas.microsoft.com/office/drawing/2010/main" xmlns="" val="0"/>
              </a:ext>
            </a:extLst>
          </a:blip>
          <a:srcRect t="4044" r="-1" b="24364"/>
          <a:stretch/>
        </p:blipFill>
        <p:spPr>
          <a:xfrm>
            <a:off x="5797543" y="10"/>
            <a:ext cx="6394152" cy="6857990"/>
          </a:xfrm>
          <a:prstGeom prst="rect">
            <a:avLst/>
          </a:prstGeom>
        </p:spPr>
      </p:pic>
      <p:pic>
        <p:nvPicPr>
          <p:cNvPr id="20" name="Picture 19">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xmlns="" val="0"/>
              </a:ext>
            </a:extLst>
          </a:blip>
          <a:stretch>
            <a:fillRect/>
          </a:stretch>
        </p:blipFill>
        <p:spPr>
          <a:xfrm flipH="1" flipV="1">
            <a:off x="0" y="0"/>
            <a:ext cx="12192000" cy="6858000"/>
          </a:xfrm>
          <a:prstGeom prst="rect">
            <a:avLst/>
          </a:prstGeom>
        </p:spPr>
      </p:pic>
      <p:sp>
        <p:nvSpPr>
          <p:cNvPr id="12" name="Titel 11">
            <a:extLst>
              <a:ext uri="{FF2B5EF4-FFF2-40B4-BE49-F238E27FC236}">
                <a16:creationId xmlns:a16="http://schemas.microsoft.com/office/drawing/2014/main" xmlns="" id="{A8DA7207-95A8-41D4-BEBB-F7EA5E2E719E}"/>
              </a:ext>
            </a:extLst>
          </p:cNvPr>
          <p:cNvSpPr>
            <a:spLocks noGrp="1"/>
          </p:cNvSpPr>
          <p:nvPr>
            <p:ph type="title"/>
          </p:nvPr>
        </p:nvSpPr>
        <p:spPr>
          <a:xfrm>
            <a:off x="1513988" y="498990"/>
            <a:ext cx="4803636" cy="1311664"/>
          </a:xfrm>
        </p:spPr>
        <p:txBody>
          <a:bodyPr>
            <a:normAutofit/>
          </a:bodyPr>
          <a:lstStyle/>
          <a:p>
            <a:r>
              <a:rPr lang="da-DK" sz="2000" dirty="0">
                <a:solidFill>
                  <a:srgbClr val="000000"/>
                </a:solidFill>
              </a:rPr>
              <a:t>”Lea blev gravid og fødte en søn, som hun gav navnet </a:t>
            </a:r>
            <a:r>
              <a:rPr lang="da-DK" sz="2000" b="1" dirty="0">
                <a:solidFill>
                  <a:srgbClr val="000000"/>
                </a:solidFill>
              </a:rPr>
              <a:t>Ruben</a:t>
            </a:r>
            <a:r>
              <a:rPr lang="da-DK" sz="2000" dirty="0">
                <a:solidFill>
                  <a:srgbClr val="000000"/>
                </a:solidFill>
              </a:rPr>
              <a:t>, for hun sagde: ‘Herren har set til min lidelse. Nu må min mand elske mig.’ ” 1 Mos 29,32</a:t>
            </a:r>
          </a:p>
        </p:txBody>
      </p:sp>
      <p:sp>
        <p:nvSpPr>
          <p:cNvPr id="16" name="Titel 11">
            <a:extLst>
              <a:ext uri="{FF2B5EF4-FFF2-40B4-BE49-F238E27FC236}">
                <a16:creationId xmlns:a16="http://schemas.microsoft.com/office/drawing/2014/main" xmlns="" id="{D8AD00A1-951B-4A3F-BBCC-83C969F57696}"/>
              </a:ext>
            </a:extLst>
          </p:cNvPr>
          <p:cNvSpPr txBox="1">
            <a:spLocks/>
          </p:cNvSpPr>
          <p:nvPr/>
        </p:nvSpPr>
        <p:spPr>
          <a:xfrm>
            <a:off x="993602" y="2117336"/>
            <a:ext cx="4803636" cy="13116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solidFill>
                  <a:srgbClr val="000000"/>
                </a:solidFill>
              </a:rPr>
              <a:t>”Hun blev igen gravid og fødte en søn; hun sagde: ‘Herren har hørt, at jeg er tilsidesat, og givet mig også denne søn.’ Derfor gav hun ham navnet </a:t>
            </a:r>
            <a:r>
              <a:rPr lang="da-DK" sz="2000" b="1" dirty="0">
                <a:solidFill>
                  <a:srgbClr val="000000"/>
                </a:solidFill>
              </a:rPr>
              <a:t>Simeon</a:t>
            </a:r>
            <a:r>
              <a:rPr lang="da-DK" sz="2000" dirty="0">
                <a:solidFill>
                  <a:srgbClr val="000000"/>
                </a:solidFill>
              </a:rPr>
              <a:t>.” 1 Mos 29,33</a:t>
            </a:r>
          </a:p>
        </p:txBody>
      </p:sp>
      <p:sp>
        <p:nvSpPr>
          <p:cNvPr id="18" name="Titel 11">
            <a:extLst>
              <a:ext uri="{FF2B5EF4-FFF2-40B4-BE49-F238E27FC236}">
                <a16:creationId xmlns:a16="http://schemas.microsoft.com/office/drawing/2014/main" xmlns="" id="{3C99DF67-56B6-4F22-88AC-257DE6B43E5E}"/>
              </a:ext>
            </a:extLst>
          </p:cNvPr>
          <p:cNvSpPr txBox="1">
            <a:spLocks/>
          </p:cNvSpPr>
          <p:nvPr/>
        </p:nvSpPr>
        <p:spPr>
          <a:xfrm>
            <a:off x="516621" y="3621308"/>
            <a:ext cx="4803636" cy="13116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solidFill>
                  <a:srgbClr val="000000"/>
                </a:solidFill>
              </a:rPr>
              <a:t>”Hun blev igen gravid og fødte en søn; hun sagde: ‘Nu må min mand knytte sig til mig, for jeg har født ham tre sønner.’ Derfor gav hun ham navnet </a:t>
            </a:r>
            <a:r>
              <a:rPr lang="da-DK" sz="2000" b="1" dirty="0">
                <a:solidFill>
                  <a:srgbClr val="000000"/>
                </a:solidFill>
              </a:rPr>
              <a:t>Levi</a:t>
            </a:r>
            <a:r>
              <a:rPr lang="da-DK" sz="2000" dirty="0">
                <a:solidFill>
                  <a:srgbClr val="000000"/>
                </a:solidFill>
              </a:rPr>
              <a:t>.” 1 Mos 29,34</a:t>
            </a:r>
          </a:p>
        </p:txBody>
      </p:sp>
      <p:sp>
        <p:nvSpPr>
          <p:cNvPr id="19" name="Titel 11">
            <a:extLst>
              <a:ext uri="{FF2B5EF4-FFF2-40B4-BE49-F238E27FC236}">
                <a16:creationId xmlns:a16="http://schemas.microsoft.com/office/drawing/2014/main" xmlns="" id="{4ACDA411-E7C9-4683-8B36-118B39516B42}"/>
              </a:ext>
            </a:extLst>
          </p:cNvPr>
          <p:cNvSpPr txBox="1">
            <a:spLocks/>
          </p:cNvSpPr>
          <p:nvPr/>
        </p:nvSpPr>
        <p:spPr>
          <a:xfrm>
            <a:off x="1513988" y="4985837"/>
            <a:ext cx="4803636" cy="13116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solidFill>
                  <a:srgbClr val="000000"/>
                </a:solidFill>
              </a:rPr>
              <a:t>”Hun blev igen gravid og fødte en søn; hun sagde: ‘Nu vil jeg takke Herren.’ Derfor gav hun ham navnet </a:t>
            </a:r>
            <a:r>
              <a:rPr lang="da-DK" sz="2000" b="1" dirty="0">
                <a:solidFill>
                  <a:srgbClr val="000000"/>
                </a:solidFill>
              </a:rPr>
              <a:t>Juda</a:t>
            </a:r>
            <a:r>
              <a:rPr lang="da-DK" sz="2000" dirty="0">
                <a:solidFill>
                  <a:srgbClr val="000000"/>
                </a:solidFill>
              </a:rPr>
              <a:t>.” 1 Mos 29,35</a:t>
            </a:r>
          </a:p>
        </p:txBody>
      </p:sp>
      <p:sp>
        <p:nvSpPr>
          <p:cNvPr id="21" name="Titel 11">
            <a:extLst>
              <a:ext uri="{FF2B5EF4-FFF2-40B4-BE49-F238E27FC236}">
                <a16:creationId xmlns:a16="http://schemas.microsoft.com/office/drawing/2014/main" xmlns="" id="{4AED38DB-8540-4FCF-9E43-CA321406B18D}"/>
              </a:ext>
            </a:extLst>
          </p:cNvPr>
          <p:cNvSpPr txBox="1">
            <a:spLocks/>
          </p:cNvSpPr>
          <p:nvPr/>
        </p:nvSpPr>
        <p:spPr>
          <a:xfrm>
            <a:off x="7951232" y="4598512"/>
            <a:ext cx="3094528" cy="16989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2000" b="1" dirty="0">
                <a:solidFill>
                  <a:schemeClr val="bg1"/>
                </a:solidFill>
              </a:rPr>
              <a:t>”Da Herren så, at Lea blev tilsidesat, åbnede han hendes moderliv.” </a:t>
            </a:r>
          </a:p>
          <a:p>
            <a:pPr algn="ctr"/>
            <a:r>
              <a:rPr lang="da-DK" sz="2000" dirty="0">
                <a:solidFill>
                  <a:schemeClr val="bg1"/>
                </a:solidFill>
              </a:rPr>
              <a:t>1 Mos 29,31</a:t>
            </a:r>
          </a:p>
        </p:txBody>
      </p:sp>
    </p:spTree>
    <p:extLst>
      <p:ext uri="{BB962C8B-B14F-4D97-AF65-F5344CB8AC3E}">
        <p14:creationId xmlns:p14="http://schemas.microsoft.com/office/powerpoint/2010/main" xmlns="" val="3519918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ladsholder til indhold 4">
            <a:extLst>
              <a:ext uri="{FF2B5EF4-FFF2-40B4-BE49-F238E27FC236}">
                <a16:creationId xmlns:a16="http://schemas.microsoft.com/office/drawing/2014/main" xmlns="" id="{DE86AEAC-3EDE-4EDE-8C22-4C7950E04C3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9553" b="13392"/>
          <a:stretch/>
        </p:blipFill>
        <p:spPr>
          <a:xfrm>
            <a:off x="-1" y="10"/>
            <a:ext cx="12192000" cy="6857990"/>
          </a:xfrm>
          <a:prstGeom prst="rect">
            <a:avLst/>
          </a:prstGeom>
        </p:spPr>
      </p:pic>
      <p:sp>
        <p:nvSpPr>
          <p:cNvPr id="13"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5" name="Straight Connector 14">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xmlns="" id="{2B19DCAD-EB0E-4490-869A-4AA180607179}"/>
              </a:ext>
            </a:extLst>
          </p:cNvPr>
          <p:cNvSpPr>
            <a:spLocks noGrp="1"/>
          </p:cNvSpPr>
          <p:nvPr>
            <p:ph idx="1"/>
          </p:nvPr>
        </p:nvSpPr>
        <p:spPr>
          <a:xfrm>
            <a:off x="525516" y="3417573"/>
            <a:ext cx="4593021" cy="2619839"/>
          </a:xfrm>
        </p:spPr>
        <p:txBody>
          <a:bodyPr anchor="ctr">
            <a:normAutofit/>
          </a:bodyPr>
          <a:lstStyle/>
          <a:p>
            <a:pPr marL="0" indent="0">
              <a:buNone/>
            </a:pPr>
            <a:r>
              <a:rPr lang="en-US" sz="2400" dirty="0"/>
              <a:t>“ </a:t>
            </a:r>
            <a:r>
              <a:rPr lang="en-US" sz="2400" dirty="0" err="1"/>
              <a:t>Når</a:t>
            </a:r>
            <a:r>
              <a:rPr lang="en-US" sz="2400" dirty="0"/>
              <a:t> </a:t>
            </a:r>
            <a:r>
              <a:rPr lang="en-US" sz="2400" dirty="0" err="1"/>
              <a:t>jeg</a:t>
            </a:r>
            <a:r>
              <a:rPr lang="en-US" sz="2400" dirty="0"/>
              <a:t> nu </a:t>
            </a:r>
            <a:r>
              <a:rPr lang="en-US" sz="2400" dirty="0" err="1"/>
              <a:t>går</a:t>
            </a:r>
            <a:r>
              <a:rPr lang="en-US" sz="2400" dirty="0"/>
              <a:t> </a:t>
            </a:r>
            <a:r>
              <a:rPr lang="en-US" sz="2400" dirty="0" err="1"/>
              <a:t>til</a:t>
            </a:r>
            <a:r>
              <a:rPr lang="en-US" sz="2400" dirty="0"/>
              <a:t> min </a:t>
            </a:r>
            <a:r>
              <a:rPr lang="en-US" sz="2400" dirty="0" err="1"/>
              <a:t>slægt</a:t>
            </a:r>
            <a:r>
              <a:rPr lang="en-US" sz="2400" dirty="0"/>
              <a:t>, </a:t>
            </a:r>
            <a:r>
              <a:rPr lang="en-US" sz="2400" dirty="0" err="1"/>
              <a:t>så</a:t>
            </a:r>
            <a:r>
              <a:rPr lang="en-US" sz="2400" dirty="0"/>
              <a:t> </a:t>
            </a:r>
            <a:r>
              <a:rPr lang="en-US" sz="2400" dirty="0" err="1"/>
              <a:t>begrav</a:t>
            </a:r>
            <a:r>
              <a:rPr lang="en-US" sz="2400" dirty="0"/>
              <a:t> </a:t>
            </a:r>
            <a:r>
              <a:rPr lang="en-US" sz="2400" dirty="0" err="1"/>
              <a:t>mig</a:t>
            </a:r>
            <a:r>
              <a:rPr lang="en-US" sz="2400" dirty="0"/>
              <a:t> hos mine </a:t>
            </a:r>
            <a:r>
              <a:rPr lang="en-US" sz="2400" dirty="0" err="1"/>
              <a:t>fædre</a:t>
            </a:r>
            <a:r>
              <a:rPr lang="en-US" sz="2400" dirty="0"/>
              <a:t> </a:t>
            </a:r>
            <a:r>
              <a:rPr lang="en-US" sz="2400" dirty="0" err="1"/>
              <a:t>i</a:t>
            </a:r>
            <a:r>
              <a:rPr lang="en-US" sz="2400" dirty="0"/>
              <a:t> </a:t>
            </a:r>
            <a:r>
              <a:rPr lang="en-US" sz="2400" dirty="0" err="1"/>
              <a:t>hulen</a:t>
            </a:r>
            <a:r>
              <a:rPr lang="en-US" sz="2400" dirty="0"/>
              <a:t> </a:t>
            </a:r>
            <a:r>
              <a:rPr lang="en-US" sz="2400" dirty="0" err="1"/>
              <a:t>på</a:t>
            </a:r>
            <a:r>
              <a:rPr lang="en-US" sz="2400" dirty="0"/>
              <a:t> </a:t>
            </a:r>
            <a:r>
              <a:rPr lang="en-US" sz="2400" dirty="0" err="1"/>
              <a:t>hittiten</a:t>
            </a:r>
            <a:r>
              <a:rPr lang="en-US" sz="2400" dirty="0"/>
              <a:t> </a:t>
            </a:r>
            <a:r>
              <a:rPr lang="en-US" sz="2400" dirty="0" err="1"/>
              <a:t>Efrons</a:t>
            </a:r>
            <a:r>
              <a:rPr lang="en-US" sz="2400" dirty="0"/>
              <a:t> mark… Abraham </a:t>
            </a:r>
            <a:r>
              <a:rPr lang="en-US" sz="2400" dirty="0" err="1"/>
              <a:t>og</a:t>
            </a:r>
            <a:r>
              <a:rPr lang="en-US" sz="2400" dirty="0"/>
              <a:t> </a:t>
            </a:r>
            <a:r>
              <a:rPr lang="en-US" sz="2400" dirty="0" err="1"/>
              <a:t>hans</a:t>
            </a:r>
            <a:r>
              <a:rPr lang="en-US" sz="2400" dirty="0"/>
              <a:t> </a:t>
            </a:r>
            <a:r>
              <a:rPr lang="en-US" sz="2400" dirty="0" err="1"/>
              <a:t>kone</a:t>
            </a:r>
            <a:r>
              <a:rPr lang="en-US" sz="2400" dirty="0"/>
              <a:t> Sara… Isak </a:t>
            </a:r>
            <a:r>
              <a:rPr lang="en-US" sz="2400" dirty="0" err="1"/>
              <a:t>og</a:t>
            </a:r>
            <a:r>
              <a:rPr lang="en-US" sz="2400" dirty="0"/>
              <a:t> </a:t>
            </a:r>
            <a:r>
              <a:rPr lang="en-US" sz="2400" dirty="0" err="1"/>
              <a:t>hans</a:t>
            </a:r>
            <a:r>
              <a:rPr lang="en-US" sz="2400" dirty="0"/>
              <a:t> </a:t>
            </a:r>
            <a:r>
              <a:rPr lang="en-US" sz="2400" dirty="0" err="1"/>
              <a:t>kone</a:t>
            </a:r>
            <a:r>
              <a:rPr lang="en-US" sz="2400" dirty="0"/>
              <a:t> </a:t>
            </a:r>
            <a:r>
              <a:rPr lang="en-US" sz="2400" dirty="0" err="1"/>
              <a:t>Rebbeka</a:t>
            </a:r>
            <a:r>
              <a:rPr lang="en-US" sz="2400" dirty="0"/>
              <a:t>, </a:t>
            </a:r>
            <a:r>
              <a:rPr lang="en-US" sz="2400" dirty="0" err="1"/>
              <a:t>og</a:t>
            </a:r>
            <a:r>
              <a:rPr lang="en-US" sz="2400" dirty="0"/>
              <a:t> </a:t>
            </a:r>
            <a:r>
              <a:rPr lang="en-US" sz="2400" dirty="0" err="1"/>
              <a:t>dér</a:t>
            </a:r>
            <a:r>
              <a:rPr lang="en-US" sz="2400" dirty="0"/>
              <a:t> har </a:t>
            </a:r>
            <a:r>
              <a:rPr lang="en-US" sz="2400" dirty="0" err="1"/>
              <a:t>jeg</a:t>
            </a:r>
            <a:r>
              <a:rPr lang="en-US" sz="2400" dirty="0"/>
              <a:t> </a:t>
            </a:r>
            <a:r>
              <a:rPr lang="en-US" sz="2400" dirty="0" err="1"/>
              <a:t>selv</a:t>
            </a:r>
            <a:r>
              <a:rPr lang="en-US" sz="2400" dirty="0"/>
              <a:t> </a:t>
            </a:r>
            <a:r>
              <a:rPr lang="en-US" sz="2400" dirty="0" err="1"/>
              <a:t>begravet</a:t>
            </a:r>
            <a:r>
              <a:rPr lang="en-US" sz="2400" dirty="0"/>
              <a:t> Lea.” </a:t>
            </a:r>
            <a:r>
              <a:rPr lang="en-US" sz="1800" dirty="0"/>
              <a:t>1 </a:t>
            </a:r>
            <a:r>
              <a:rPr lang="en-US" sz="1800" dirty="0" err="1"/>
              <a:t>Mos</a:t>
            </a:r>
            <a:r>
              <a:rPr lang="en-US" sz="1800" dirty="0"/>
              <a:t> 49,29-31</a:t>
            </a:r>
          </a:p>
        </p:txBody>
      </p:sp>
    </p:spTree>
    <p:extLst>
      <p:ext uri="{BB962C8B-B14F-4D97-AF65-F5344CB8AC3E}">
        <p14:creationId xmlns:p14="http://schemas.microsoft.com/office/powerpoint/2010/main" xmlns="" val="264685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ladsholder til indhold 4">
            <a:extLst>
              <a:ext uri="{FF2B5EF4-FFF2-40B4-BE49-F238E27FC236}">
                <a16:creationId xmlns:a16="http://schemas.microsoft.com/office/drawing/2014/main" xmlns="" id="{21CDAD8D-E6AF-4F8A-B4BF-9BAC356A273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3338" r="9091" b="8480"/>
          <a:stretch/>
        </p:blipFill>
        <p:spPr>
          <a:xfrm>
            <a:off x="20" y="10"/>
            <a:ext cx="12191980" cy="6857990"/>
          </a:xfrm>
          <a:prstGeom prst="rect">
            <a:avLst/>
          </a:prstGeom>
        </p:spPr>
      </p:pic>
      <p:sp>
        <p:nvSpPr>
          <p:cNvPr id="13" name="Freeform: Shape 12">
            <a:extLst>
              <a:ext uri="{FF2B5EF4-FFF2-40B4-BE49-F238E27FC236}">
                <a16:creationId xmlns:a16="http://schemas.microsoft.com/office/drawing/2014/main" xmlns=""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xmlns="" id="{DA9497BD-BD26-46AE-A34F-BA2CF396FC14}"/>
              </a:ext>
            </a:extLst>
          </p:cNvPr>
          <p:cNvSpPr>
            <a:spLocks noGrp="1"/>
          </p:cNvSpPr>
          <p:nvPr>
            <p:ph type="title"/>
          </p:nvPr>
        </p:nvSpPr>
        <p:spPr>
          <a:xfrm>
            <a:off x="750242" y="632990"/>
            <a:ext cx="4062643" cy="1043409"/>
          </a:xfrm>
        </p:spPr>
        <p:txBody>
          <a:bodyPr>
            <a:normAutofit/>
          </a:bodyPr>
          <a:lstStyle/>
          <a:p>
            <a:r>
              <a:rPr lang="da-DK" sz="3600" b="1" dirty="0"/>
              <a:t>Matthæusevangeliet</a:t>
            </a:r>
          </a:p>
        </p:txBody>
      </p:sp>
      <p:sp>
        <p:nvSpPr>
          <p:cNvPr id="10" name="Content Placeholder 9">
            <a:extLst>
              <a:ext uri="{FF2B5EF4-FFF2-40B4-BE49-F238E27FC236}">
                <a16:creationId xmlns:a16="http://schemas.microsoft.com/office/drawing/2014/main" xmlns="" id="{D8AC0267-C29A-42AD-B2B5-30131AB3F0FF}"/>
              </a:ext>
            </a:extLst>
          </p:cNvPr>
          <p:cNvSpPr>
            <a:spLocks noGrp="1"/>
          </p:cNvSpPr>
          <p:nvPr>
            <p:ph idx="1"/>
          </p:nvPr>
        </p:nvSpPr>
        <p:spPr>
          <a:xfrm>
            <a:off x="520242" y="1774372"/>
            <a:ext cx="4062642" cy="2754086"/>
          </a:xfrm>
        </p:spPr>
        <p:txBody>
          <a:bodyPr anchor="t">
            <a:normAutofit/>
          </a:bodyPr>
          <a:lstStyle/>
          <a:p>
            <a:pPr marL="0" indent="0">
              <a:buNone/>
            </a:pPr>
            <a:r>
              <a:rPr lang="en-US" sz="1800" dirty="0" err="1"/>
              <a:t>Kap</a:t>
            </a:r>
            <a:r>
              <a:rPr lang="en-US" sz="1800" dirty="0"/>
              <a:t> 1:</a:t>
            </a:r>
          </a:p>
          <a:p>
            <a:pPr marL="0" indent="0">
              <a:buNone/>
            </a:pPr>
            <a:endParaRPr lang="en-US" sz="1800" dirty="0"/>
          </a:p>
          <a:p>
            <a:pPr marL="0" indent="0">
              <a:buNone/>
            </a:pPr>
            <a:r>
              <a:rPr lang="en-US" sz="1800" dirty="0" err="1"/>
              <a:t>Slægtsbog</a:t>
            </a:r>
            <a:r>
              <a:rPr lang="en-US" sz="1800" dirty="0"/>
              <a:t> for Jesus, </a:t>
            </a:r>
            <a:r>
              <a:rPr lang="en-US" sz="1800" dirty="0" err="1"/>
              <a:t>Kristus</a:t>
            </a:r>
            <a:r>
              <a:rPr lang="en-US" sz="1800" dirty="0"/>
              <a:t>, </a:t>
            </a:r>
            <a:r>
              <a:rPr lang="en-US" sz="1800" dirty="0" err="1"/>
              <a:t>Davids</a:t>
            </a:r>
            <a:r>
              <a:rPr lang="en-US" sz="1800" dirty="0"/>
              <a:t> </a:t>
            </a:r>
            <a:r>
              <a:rPr lang="en-US" sz="1800" dirty="0" err="1"/>
              <a:t>søn</a:t>
            </a:r>
            <a:r>
              <a:rPr lang="en-US" sz="1800" dirty="0"/>
              <a:t>, Abrahams </a:t>
            </a:r>
            <a:r>
              <a:rPr lang="en-US" sz="1800" dirty="0" err="1"/>
              <a:t>søn</a:t>
            </a:r>
            <a:r>
              <a:rPr lang="en-US" sz="1800" dirty="0"/>
              <a:t>.</a:t>
            </a:r>
          </a:p>
          <a:p>
            <a:pPr marL="0" indent="0">
              <a:buNone/>
            </a:pPr>
            <a:r>
              <a:rPr lang="en-US" sz="1800" dirty="0"/>
              <a:t>Abraham </a:t>
            </a:r>
            <a:r>
              <a:rPr lang="en-US" sz="1800" dirty="0" err="1"/>
              <a:t>blev</a:t>
            </a:r>
            <a:r>
              <a:rPr lang="en-US" sz="1800" dirty="0"/>
              <a:t> far </a:t>
            </a:r>
            <a:r>
              <a:rPr lang="en-US" sz="1800" dirty="0" err="1"/>
              <a:t>til</a:t>
            </a:r>
            <a:r>
              <a:rPr lang="en-US" sz="1800" dirty="0"/>
              <a:t> Isak, Isak </a:t>
            </a:r>
            <a:r>
              <a:rPr lang="en-US" sz="1800" dirty="0" err="1"/>
              <a:t>til</a:t>
            </a:r>
            <a:r>
              <a:rPr lang="en-US" sz="1800" dirty="0"/>
              <a:t> Jakob, </a:t>
            </a:r>
            <a:r>
              <a:rPr lang="en-US" sz="1800" dirty="0" err="1"/>
              <a:t>og</a:t>
            </a:r>
            <a:r>
              <a:rPr lang="en-US" sz="1800" dirty="0"/>
              <a:t> Jakob </a:t>
            </a:r>
            <a:r>
              <a:rPr lang="en-US" sz="1800" dirty="0" err="1"/>
              <a:t>til</a:t>
            </a:r>
            <a:r>
              <a:rPr lang="en-US" sz="1800" dirty="0"/>
              <a:t> Juda </a:t>
            </a:r>
            <a:r>
              <a:rPr lang="en-US" sz="1800" dirty="0" err="1"/>
              <a:t>og</a:t>
            </a:r>
            <a:r>
              <a:rPr lang="en-US" sz="1800" dirty="0"/>
              <a:t> </a:t>
            </a:r>
            <a:r>
              <a:rPr lang="en-US" sz="1800" dirty="0" err="1"/>
              <a:t>hans</a:t>
            </a:r>
            <a:r>
              <a:rPr lang="en-US" sz="1800" dirty="0"/>
              <a:t> </a:t>
            </a:r>
            <a:r>
              <a:rPr lang="en-US" sz="1800" dirty="0" err="1"/>
              <a:t>brødre</a:t>
            </a:r>
            <a:r>
              <a:rPr lang="en-US" sz="1800" dirty="0"/>
              <a:t>. </a:t>
            </a:r>
            <a:r>
              <a:rPr lang="en-US" sz="4000" b="1" dirty="0"/>
              <a:t>Juda</a:t>
            </a:r>
            <a:r>
              <a:rPr lang="en-US" sz="1800" dirty="0"/>
              <a:t> </a:t>
            </a:r>
            <a:r>
              <a:rPr lang="en-US" sz="1800" dirty="0" err="1"/>
              <a:t>blev</a:t>
            </a:r>
            <a:r>
              <a:rPr lang="en-US" sz="1800" dirty="0"/>
              <a:t> med Tamar far </a:t>
            </a:r>
            <a:r>
              <a:rPr lang="en-US" sz="1800" dirty="0" err="1"/>
              <a:t>til</a:t>
            </a:r>
            <a:r>
              <a:rPr lang="en-US" sz="1800" dirty="0"/>
              <a:t> Peres </a:t>
            </a:r>
            <a:r>
              <a:rPr lang="en-US" sz="1800" dirty="0" err="1"/>
              <a:t>og</a:t>
            </a:r>
            <a:r>
              <a:rPr lang="en-US" sz="1800" dirty="0"/>
              <a:t> </a:t>
            </a:r>
            <a:r>
              <a:rPr lang="en-US" sz="1800" dirty="0" err="1"/>
              <a:t>Zera</a:t>
            </a:r>
            <a:r>
              <a:rPr lang="en-US" sz="1800" dirty="0"/>
              <a:t>.</a:t>
            </a:r>
          </a:p>
        </p:txBody>
      </p:sp>
    </p:spTree>
    <p:extLst>
      <p:ext uri="{BB962C8B-B14F-4D97-AF65-F5344CB8AC3E}">
        <p14:creationId xmlns:p14="http://schemas.microsoft.com/office/powerpoint/2010/main" xmlns="" val="280108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xmlns="" id="{6EB9F83E-E550-4476-9799-1EC6B540601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4000" b="1" kern="1200" dirty="0">
                <a:solidFill>
                  <a:srgbClr val="FFFFFF"/>
                </a:solidFill>
                <a:latin typeface="+mj-lt"/>
                <a:ea typeface="+mj-ea"/>
                <a:cs typeface="+mj-cs"/>
              </a:rPr>
              <a:t>Hagar</a:t>
            </a:r>
            <a:r>
              <a:rPr lang="en-US" sz="2600" kern="1200" dirty="0">
                <a:solidFill>
                  <a:srgbClr val="FFFFFF"/>
                </a:solidFill>
                <a:latin typeface="+mj-lt"/>
                <a:ea typeface="+mj-ea"/>
                <a:cs typeface="+mj-cs"/>
              </a:rPr>
              <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1 </a:t>
            </a:r>
            <a:r>
              <a:rPr lang="en-US" sz="2600" kern="1200" dirty="0" err="1">
                <a:solidFill>
                  <a:srgbClr val="FFFFFF"/>
                </a:solidFill>
                <a:latin typeface="+mj-lt"/>
                <a:ea typeface="+mj-ea"/>
                <a:cs typeface="+mj-cs"/>
              </a:rPr>
              <a:t>Mos</a:t>
            </a:r>
            <a:r>
              <a:rPr lang="en-US" sz="2600" kern="1200" dirty="0">
                <a:solidFill>
                  <a:srgbClr val="FFFFFF"/>
                </a:solidFill>
                <a:latin typeface="+mj-lt"/>
                <a:ea typeface="+mj-ea"/>
                <a:cs typeface="+mj-cs"/>
              </a:rPr>
              <a:t> 16</a:t>
            </a:r>
          </a:p>
        </p:txBody>
      </p:sp>
      <p:pic>
        <p:nvPicPr>
          <p:cNvPr id="5" name="Pladsholder til indhold 4">
            <a:extLst>
              <a:ext uri="{FF2B5EF4-FFF2-40B4-BE49-F238E27FC236}">
                <a16:creationId xmlns:a16="http://schemas.microsoft.com/office/drawing/2014/main" xmlns="" id="{D332D037-AFAF-4F7C-8DD2-04368DA19D40}"/>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229308" y="1082156"/>
            <a:ext cx="6806783" cy="4690299"/>
          </a:xfrm>
          <a:prstGeom prst="rect">
            <a:avLst/>
          </a:prstGeom>
        </p:spPr>
      </p:pic>
      <p:sp>
        <p:nvSpPr>
          <p:cNvPr id="7" name="Content Placeholder 9">
            <a:extLst>
              <a:ext uri="{FF2B5EF4-FFF2-40B4-BE49-F238E27FC236}">
                <a16:creationId xmlns:a16="http://schemas.microsoft.com/office/drawing/2014/main" xmlns="" id="{E2EFCD91-6351-48F0-B94E-B875BDB54A77}"/>
              </a:ext>
            </a:extLst>
          </p:cNvPr>
          <p:cNvSpPr txBox="1">
            <a:spLocks/>
          </p:cNvSpPr>
          <p:nvPr/>
        </p:nvSpPr>
        <p:spPr>
          <a:xfrm>
            <a:off x="3392434" y="5935043"/>
            <a:ext cx="8037869" cy="585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Egyptisk</a:t>
            </a:r>
            <a:r>
              <a:rPr lang="en-US" dirty="0"/>
              <a:t> </a:t>
            </a:r>
            <a:r>
              <a:rPr lang="en-US" dirty="0" err="1"/>
              <a:t>trælkvinde</a:t>
            </a:r>
            <a:r>
              <a:rPr lang="en-US" dirty="0"/>
              <a:t>… </a:t>
            </a:r>
            <a:r>
              <a:rPr lang="en-US" dirty="0" err="1"/>
              <a:t>patriakens</a:t>
            </a:r>
            <a:r>
              <a:rPr lang="en-US" dirty="0"/>
              <a:t> </a:t>
            </a:r>
            <a:r>
              <a:rPr lang="en-US" dirty="0" err="1"/>
              <a:t>kone</a:t>
            </a:r>
            <a:r>
              <a:rPr lang="en-US" dirty="0"/>
              <a:t>…  </a:t>
            </a:r>
          </a:p>
          <a:p>
            <a:pPr marL="0" indent="0">
              <a:buFont typeface="Arial" panose="020B0604020202020204" pitchFamily="34" charset="0"/>
              <a:buNone/>
            </a:pPr>
            <a:endParaRPr lang="en-US" sz="1800" dirty="0"/>
          </a:p>
        </p:txBody>
      </p:sp>
    </p:spTree>
    <p:extLst>
      <p:ext uri="{BB962C8B-B14F-4D97-AF65-F5344CB8AC3E}">
        <p14:creationId xmlns:p14="http://schemas.microsoft.com/office/powerpoint/2010/main" xmlns="" val="2765960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1">
            <a:extLst>
              <a:ext uri="{FF2B5EF4-FFF2-40B4-BE49-F238E27FC236}">
                <a16:creationId xmlns:a16="http://schemas.microsoft.com/office/drawing/2014/main" xmlns="" id="{E20EB187-900F-4AF5-813B-101456D9F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dsholder til indhold 4">
            <a:extLst>
              <a:ext uri="{FF2B5EF4-FFF2-40B4-BE49-F238E27FC236}">
                <a16:creationId xmlns:a16="http://schemas.microsoft.com/office/drawing/2014/main" xmlns="" id="{A3766077-99BF-4A8B-939D-B8214632E4A2}"/>
              </a:ext>
            </a:extLst>
          </p:cNvPr>
          <p:cNvPicPr>
            <a:picLocks noChangeAspect="1"/>
          </p:cNvPicPr>
          <p:nvPr/>
        </p:nvPicPr>
        <p:blipFill rotWithShape="1">
          <a:blip r:embed="rId2" cstate="print">
            <a:alphaModFix amt="50000"/>
            <a:extLst>
              <a:ext uri="{28A0092B-C50C-407E-A947-70E740481C1C}">
                <a14:useLocalDpi xmlns:a14="http://schemas.microsoft.com/office/drawing/2010/main" xmlns="" val="0"/>
              </a:ext>
            </a:extLst>
          </a:blip>
          <a:srcRect t="8454" b="10025"/>
          <a:stretch/>
        </p:blipFill>
        <p:spPr>
          <a:xfrm>
            <a:off x="0" y="10"/>
            <a:ext cx="12192000" cy="6857990"/>
          </a:xfrm>
          <a:prstGeom prst="rect">
            <a:avLst/>
          </a:prstGeom>
        </p:spPr>
      </p:pic>
      <p:sp>
        <p:nvSpPr>
          <p:cNvPr id="6" name="Titel 5">
            <a:extLst>
              <a:ext uri="{FF2B5EF4-FFF2-40B4-BE49-F238E27FC236}">
                <a16:creationId xmlns:a16="http://schemas.microsoft.com/office/drawing/2014/main" xmlns="" id="{F4A19EEF-1393-4FDD-BAFD-10E194B69790}"/>
              </a:ext>
            </a:extLst>
          </p:cNvPr>
          <p:cNvSpPr>
            <a:spLocks noGrp="1"/>
          </p:cNvSpPr>
          <p:nvPr>
            <p:ph type="ctrTitle"/>
          </p:nvPr>
        </p:nvSpPr>
        <p:spPr>
          <a:xfrm>
            <a:off x="4387349" y="1200152"/>
            <a:ext cx="6897171" cy="4457696"/>
          </a:xfrm>
        </p:spPr>
        <p:txBody>
          <a:bodyPr anchor="ctr">
            <a:normAutofit/>
          </a:bodyPr>
          <a:lstStyle/>
          <a:p>
            <a:pPr algn="l"/>
            <a:r>
              <a:rPr lang="da-DK" sz="2800" b="1" dirty="0">
                <a:solidFill>
                  <a:srgbClr val="FFFFFF"/>
                </a:solidFill>
              </a:rPr>
              <a:t>”Herrens engel traf hende…”</a:t>
            </a:r>
            <a:br>
              <a:rPr lang="da-DK" sz="2800" b="1" dirty="0">
                <a:solidFill>
                  <a:srgbClr val="FFFFFF"/>
                </a:solidFill>
              </a:rPr>
            </a:br>
            <a:r>
              <a:rPr lang="da-DK" sz="2800" b="1" dirty="0">
                <a:solidFill>
                  <a:srgbClr val="FFFFFF"/>
                </a:solidFill>
              </a:rPr>
              <a:t/>
            </a:r>
            <a:br>
              <a:rPr lang="da-DK" sz="2800" b="1" dirty="0">
                <a:solidFill>
                  <a:srgbClr val="FFFFFF"/>
                </a:solidFill>
              </a:rPr>
            </a:br>
            <a:r>
              <a:rPr lang="da-DK" sz="2800" b="1" dirty="0">
                <a:solidFill>
                  <a:srgbClr val="FFFFFF"/>
                </a:solidFill>
              </a:rPr>
              <a:t>”Hagar, </a:t>
            </a:r>
            <a:r>
              <a:rPr lang="da-DK" sz="2800" b="1" dirty="0" err="1">
                <a:solidFill>
                  <a:srgbClr val="FFFFFF"/>
                </a:solidFill>
              </a:rPr>
              <a:t>Sarajs</a:t>
            </a:r>
            <a:r>
              <a:rPr lang="da-DK" sz="2800" b="1" dirty="0">
                <a:solidFill>
                  <a:srgbClr val="FFFFFF"/>
                </a:solidFill>
              </a:rPr>
              <a:t> trælkvinde…”</a:t>
            </a:r>
            <a:br>
              <a:rPr lang="da-DK" sz="2800" b="1" dirty="0">
                <a:solidFill>
                  <a:srgbClr val="FFFFFF"/>
                </a:solidFill>
              </a:rPr>
            </a:br>
            <a:r>
              <a:rPr lang="da-DK" sz="2800" b="1" dirty="0">
                <a:solidFill>
                  <a:srgbClr val="FFFFFF"/>
                </a:solidFill>
              </a:rPr>
              <a:t/>
            </a:r>
            <a:br>
              <a:rPr lang="da-DK" sz="2800" b="1" dirty="0">
                <a:solidFill>
                  <a:srgbClr val="FFFFFF"/>
                </a:solidFill>
              </a:rPr>
            </a:br>
            <a:r>
              <a:rPr lang="da-DK" sz="2800" b="1" dirty="0">
                <a:solidFill>
                  <a:srgbClr val="FFFFFF"/>
                </a:solidFill>
              </a:rPr>
              <a:t>”</a:t>
            </a:r>
            <a:r>
              <a:rPr lang="da-DK" sz="2800" b="1" dirty="0" smtClean="0">
                <a:solidFill>
                  <a:srgbClr val="FFFFFF"/>
                </a:solidFill>
              </a:rPr>
              <a:t>Vend </a:t>
            </a:r>
            <a:r>
              <a:rPr lang="da-DK" sz="2800" b="1" dirty="0">
                <a:solidFill>
                  <a:srgbClr val="FFFFFF"/>
                </a:solidFill>
              </a:rPr>
              <a:t>tilbage til din frue…”</a:t>
            </a:r>
            <a:br>
              <a:rPr lang="da-DK" sz="2800" b="1" dirty="0">
                <a:solidFill>
                  <a:srgbClr val="FFFFFF"/>
                </a:solidFill>
              </a:rPr>
            </a:br>
            <a:r>
              <a:rPr lang="da-DK" sz="2800" b="1" dirty="0">
                <a:solidFill>
                  <a:srgbClr val="FFFFFF"/>
                </a:solidFill>
              </a:rPr>
              <a:t/>
            </a:r>
            <a:br>
              <a:rPr lang="da-DK" sz="2800" b="1" dirty="0">
                <a:solidFill>
                  <a:srgbClr val="FFFFFF"/>
                </a:solidFill>
              </a:rPr>
            </a:br>
            <a:r>
              <a:rPr lang="da-DK" sz="2800" b="1" dirty="0">
                <a:solidFill>
                  <a:srgbClr val="FFFFFF"/>
                </a:solidFill>
              </a:rPr>
              <a:t>”Jeg vil gøre dine efterkommere så talrige…”</a:t>
            </a:r>
          </a:p>
        </p:txBody>
      </p:sp>
      <p:sp>
        <p:nvSpPr>
          <p:cNvPr id="7" name="Undertitel 6">
            <a:extLst>
              <a:ext uri="{FF2B5EF4-FFF2-40B4-BE49-F238E27FC236}">
                <a16:creationId xmlns:a16="http://schemas.microsoft.com/office/drawing/2014/main" xmlns="" id="{9281CC29-78C9-4610-88C8-5B66983843F6}"/>
              </a:ext>
            </a:extLst>
          </p:cNvPr>
          <p:cNvSpPr>
            <a:spLocks noGrp="1"/>
          </p:cNvSpPr>
          <p:nvPr>
            <p:ph type="subTitle" idx="1"/>
          </p:nvPr>
        </p:nvSpPr>
        <p:spPr>
          <a:xfrm>
            <a:off x="-2" y="1200152"/>
            <a:ext cx="3666501" cy="4457696"/>
          </a:xfrm>
        </p:spPr>
        <p:txBody>
          <a:bodyPr anchor="ctr">
            <a:normAutofit/>
          </a:bodyPr>
          <a:lstStyle/>
          <a:p>
            <a:pPr marL="457200" indent="-457200" algn="r">
              <a:buFontTx/>
              <a:buChar char="-"/>
            </a:pPr>
            <a:r>
              <a:rPr lang="da-DK" sz="2000" dirty="0">
                <a:solidFill>
                  <a:srgbClr val="FFFFFF"/>
                </a:solidFill>
              </a:rPr>
              <a:t>Hagar bliver gravid</a:t>
            </a:r>
          </a:p>
          <a:p>
            <a:pPr marL="457200" indent="-457200" algn="r">
              <a:buFontTx/>
              <a:buChar char="-"/>
            </a:pPr>
            <a:r>
              <a:rPr lang="da-DK" sz="2000" dirty="0">
                <a:solidFill>
                  <a:srgbClr val="FFFFFF"/>
                </a:solidFill>
              </a:rPr>
              <a:t>Hagar ser ned på </a:t>
            </a:r>
            <a:r>
              <a:rPr lang="da-DK" sz="2000" dirty="0" err="1">
                <a:solidFill>
                  <a:srgbClr val="FFFFFF"/>
                </a:solidFill>
              </a:rPr>
              <a:t>Saraj</a:t>
            </a:r>
            <a:endParaRPr lang="da-DK" sz="2000" dirty="0">
              <a:solidFill>
                <a:srgbClr val="FFFFFF"/>
              </a:solidFill>
            </a:endParaRPr>
          </a:p>
          <a:p>
            <a:pPr marL="457200" indent="-457200" algn="r">
              <a:buFontTx/>
              <a:buChar char="-"/>
            </a:pPr>
            <a:r>
              <a:rPr lang="da-DK" sz="2000" dirty="0" err="1">
                <a:solidFill>
                  <a:srgbClr val="FFFFFF"/>
                </a:solidFill>
              </a:rPr>
              <a:t>Saraj</a:t>
            </a:r>
            <a:r>
              <a:rPr lang="da-DK" sz="2000" dirty="0">
                <a:solidFill>
                  <a:srgbClr val="FFFFFF"/>
                </a:solidFill>
              </a:rPr>
              <a:t> klager til Abraham</a:t>
            </a:r>
          </a:p>
          <a:p>
            <a:pPr marL="457200" indent="-457200" algn="r">
              <a:buFontTx/>
              <a:buChar char="-"/>
            </a:pPr>
            <a:r>
              <a:rPr lang="da-DK" sz="2000" dirty="0" err="1">
                <a:solidFill>
                  <a:srgbClr val="FFFFFF"/>
                </a:solidFill>
              </a:rPr>
              <a:t>Saraj</a:t>
            </a:r>
            <a:r>
              <a:rPr lang="da-DK" sz="2000" dirty="0">
                <a:solidFill>
                  <a:srgbClr val="FFFFFF"/>
                </a:solidFill>
              </a:rPr>
              <a:t> behandler Hagar hårdt</a:t>
            </a:r>
          </a:p>
          <a:p>
            <a:pPr marL="457200" indent="-457200" algn="r">
              <a:buFontTx/>
              <a:buChar char="-"/>
            </a:pPr>
            <a:r>
              <a:rPr lang="da-DK" sz="2000" dirty="0">
                <a:solidFill>
                  <a:srgbClr val="FFFFFF"/>
                </a:solidFill>
              </a:rPr>
              <a:t>Hagar flygter</a:t>
            </a:r>
          </a:p>
        </p:txBody>
      </p:sp>
      <p:cxnSp>
        <p:nvCxnSpPr>
          <p:cNvPr id="11" name="Straight Connector 13">
            <a:extLst>
              <a:ext uri="{FF2B5EF4-FFF2-40B4-BE49-F238E27FC236}">
                <a16:creationId xmlns:a16="http://schemas.microsoft.com/office/drawing/2014/main" xmlns="" id="{624D17C8-E9C2-48A4-AA36-D7048A6CCC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5500612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xmlns="" id="{7DB9ACA6-CBB5-49D4-B53F-F1EA61F58E52}"/>
              </a:ext>
            </a:extLst>
          </p:cNvPr>
          <p:cNvSpPr>
            <a:spLocks noGrp="1"/>
          </p:cNvSpPr>
          <p:nvPr>
            <p:ph idx="1"/>
          </p:nvPr>
        </p:nvSpPr>
        <p:spPr>
          <a:xfrm>
            <a:off x="648931" y="1381540"/>
            <a:ext cx="3651466" cy="5337312"/>
          </a:xfrm>
        </p:spPr>
        <p:txBody>
          <a:bodyPr>
            <a:normAutofit fontScale="92500" lnSpcReduction="20000"/>
          </a:bodyPr>
          <a:lstStyle/>
          <a:p>
            <a:pPr marL="0" indent="0">
              <a:buNone/>
            </a:pPr>
            <a:r>
              <a:rPr lang="da-DK" sz="2400" dirty="0"/>
              <a:t>Og Herrens engel sagde til hende:</a:t>
            </a:r>
          </a:p>
          <a:p>
            <a:pPr marL="0" indent="0">
              <a:buNone/>
            </a:pPr>
            <a:endParaRPr lang="da-DK" sz="2400" dirty="0"/>
          </a:p>
          <a:p>
            <a:pPr marL="457200" lvl="1" indent="0">
              <a:buNone/>
            </a:pPr>
            <a:r>
              <a:rPr lang="da-DK" b="1" dirty="0"/>
              <a:t>“Se, du er med barn;</a:t>
            </a:r>
          </a:p>
          <a:p>
            <a:pPr marL="457200" lvl="1" indent="0">
              <a:buNone/>
            </a:pPr>
            <a:r>
              <a:rPr lang="da-DK" b="1" dirty="0"/>
              <a:t>du skal føde en søn</a:t>
            </a:r>
          </a:p>
          <a:p>
            <a:pPr marL="457200" lvl="1" indent="0">
              <a:buNone/>
            </a:pPr>
            <a:r>
              <a:rPr lang="da-DK" b="1" dirty="0"/>
              <a:t>og give ham navnet Ismael,</a:t>
            </a:r>
          </a:p>
          <a:p>
            <a:pPr marL="457200" lvl="1" indent="0">
              <a:buNone/>
            </a:pPr>
            <a:r>
              <a:rPr lang="da-DK" b="1" dirty="0"/>
              <a:t>for Herren har hørt din lidelse.</a:t>
            </a:r>
          </a:p>
          <a:p>
            <a:pPr marL="457200" lvl="1" indent="0">
              <a:buNone/>
            </a:pPr>
            <a:r>
              <a:rPr lang="da-DK" b="1" dirty="0"/>
              <a:t>Han skal blive</a:t>
            </a:r>
          </a:p>
          <a:p>
            <a:pPr marL="457200" lvl="1" indent="0">
              <a:buNone/>
            </a:pPr>
            <a:r>
              <a:rPr lang="da-DK" b="1" dirty="0"/>
              <a:t>et vildæsel af et menneske;</a:t>
            </a:r>
          </a:p>
          <a:p>
            <a:pPr marL="457200" lvl="1" indent="0">
              <a:buNone/>
            </a:pPr>
            <a:r>
              <a:rPr lang="da-DK" b="1" dirty="0"/>
              <a:t>Hans hånd skal være vendt mod alle</a:t>
            </a:r>
          </a:p>
          <a:p>
            <a:pPr marL="457200" lvl="1" indent="0">
              <a:buNone/>
            </a:pPr>
            <a:r>
              <a:rPr lang="da-DK" b="1" dirty="0"/>
              <a:t>og alles hånd mod ham,</a:t>
            </a:r>
          </a:p>
          <a:p>
            <a:pPr marL="457200" lvl="1" indent="0">
              <a:buNone/>
            </a:pPr>
            <a:r>
              <a:rPr lang="da-DK" b="1" dirty="0"/>
              <a:t>han skal leve på tværs af alle sine brødre.”</a:t>
            </a:r>
          </a:p>
          <a:p>
            <a:pPr marL="457200" lvl="1" indent="0">
              <a:buNone/>
            </a:pPr>
            <a:endParaRPr lang="da-DK" b="1" dirty="0"/>
          </a:p>
          <a:p>
            <a:pPr marL="0" indent="0">
              <a:buNone/>
            </a:pPr>
            <a:r>
              <a:rPr lang="da-DK" sz="1300" dirty="0"/>
              <a:t>1 Mos 16,11-12</a:t>
            </a:r>
          </a:p>
          <a:p>
            <a:pPr marL="0" indent="0">
              <a:buNone/>
            </a:pPr>
            <a:endParaRPr lang="da-DK" sz="1800" dirty="0"/>
          </a:p>
        </p:txBody>
      </p:sp>
      <p:pic>
        <p:nvPicPr>
          <p:cNvPr id="5" name="Pladsholder til indhold 4" descr="Et billede, der indeholder person, baby, opbevarer, indendørs&#10;&#10;Automatisk genereret beskrivelse">
            <a:extLst>
              <a:ext uri="{FF2B5EF4-FFF2-40B4-BE49-F238E27FC236}">
                <a16:creationId xmlns:a16="http://schemas.microsoft.com/office/drawing/2014/main" xmlns="" id="{FC6290C0-7737-4FDA-B4B7-2725FA9E3EF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4490" r="22271"/>
          <a:stretch/>
        </p:blipFill>
        <p:spPr>
          <a:xfrm>
            <a:off x="4639056" y="10"/>
            <a:ext cx="7552944" cy="6857990"/>
          </a:xfrm>
          <a:prstGeom prst="rect">
            <a:avLst/>
          </a:prstGeom>
          <a:effectLst/>
        </p:spPr>
      </p:pic>
    </p:spTree>
    <p:extLst>
      <p:ext uri="{BB962C8B-B14F-4D97-AF65-F5344CB8AC3E}">
        <p14:creationId xmlns:p14="http://schemas.microsoft.com/office/powerpoint/2010/main" xmlns="" val="3252602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44EB3EC-4DF0-49B5-A51D-F771DD0C033E}"/>
              </a:ext>
            </a:extLst>
          </p:cNvPr>
          <p:cNvSpPr>
            <a:spLocks noGrp="1"/>
          </p:cNvSpPr>
          <p:nvPr>
            <p:ph type="title"/>
          </p:nvPr>
        </p:nvSpPr>
        <p:spPr>
          <a:xfrm>
            <a:off x="648929" y="629266"/>
            <a:ext cx="3651467" cy="1676603"/>
          </a:xfrm>
        </p:spPr>
        <p:txBody>
          <a:bodyPr>
            <a:normAutofit/>
          </a:bodyPr>
          <a:lstStyle/>
          <a:p>
            <a:r>
              <a:rPr lang="da-DK" b="1" dirty="0"/>
              <a:t>Hagar</a:t>
            </a:r>
            <a:br>
              <a:rPr lang="da-DK" b="1" dirty="0"/>
            </a:br>
            <a:r>
              <a:rPr lang="da-DK" sz="1800" b="1" dirty="0"/>
              <a:t>1 Mos 16</a:t>
            </a:r>
            <a:endParaRPr lang="da-DK" b="1" dirty="0"/>
          </a:p>
        </p:txBody>
      </p:sp>
      <p:sp>
        <p:nvSpPr>
          <p:cNvPr id="10" name="Content Placeholder 9">
            <a:extLst>
              <a:ext uri="{FF2B5EF4-FFF2-40B4-BE49-F238E27FC236}">
                <a16:creationId xmlns:a16="http://schemas.microsoft.com/office/drawing/2014/main" xmlns="" id="{D2147B9D-FACB-467B-BA9D-B0A30B271144}"/>
              </a:ext>
            </a:extLst>
          </p:cNvPr>
          <p:cNvSpPr>
            <a:spLocks noGrp="1"/>
          </p:cNvSpPr>
          <p:nvPr>
            <p:ph idx="1"/>
          </p:nvPr>
        </p:nvSpPr>
        <p:spPr>
          <a:xfrm>
            <a:off x="648931" y="2438400"/>
            <a:ext cx="3651466" cy="3785419"/>
          </a:xfrm>
        </p:spPr>
        <p:txBody>
          <a:bodyPr>
            <a:normAutofit/>
          </a:bodyPr>
          <a:lstStyle/>
          <a:p>
            <a:pPr marL="0" indent="0">
              <a:buNone/>
            </a:pPr>
            <a:r>
              <a:rPr lang="en-US" dirty="0"/>
              <a:t>“Hagar </a:t>
            </a:r>
            <a:r>
              <a:rPr lang="en-US" dirty="0" err="1"/>
              <a:t>kaldte</a:t>
            </a:r>
            <a:r>
              <a:rPr lang="en-US" dirty="0"/>
              <a:t> </a:t>
            </a:r>
            <a:r>
              <a:rPr lang="en-US" dirty="0" err="1"/>
              <a:t>Herren</a:t>
            </a:r>
            <a:r>
              <a:rPr lang="en-US" dirty="0"/>
              <a:t>, </a:t>
            </a:r>
            <a:r>
              <a:rPr lang="en-US" dirty="0" err="1"/>
              <a:t>som</a:t>
            </a:r>
            <a:r>
              <a:rPr lang="en-US" dirty="0"/>
              <a:t> </a:t>
            </a:r>
            <a:r>
              <a:rPr lang="en-US" dirty="0" err="1"/>
              <a:t>havde</a:t>
            </a:r>
            <a:r>
              <a:rPr lang="en-US" dirty="0"/>
              <a:t> </a:t>
            </a:r>
            <a:r>
              <a:rPr lang="en-US" dirty="0" err="1"/>
              <a:t>talt</a:t>
            </a:r>
            <a:r>
              <a:rPr lang="en-US" dirty="0"/>
              <a:t> </a:t>
            </a:r>
            <a:r>
              <a:rPr lang="en-US" dirty="0" err="1"/>
              <a:t>til</a:t>
            </a:r>
            <a:r>
              <a:rPr lang="en-US" dirty="0"/>
              <a:t> </a:t>
            </a:r>
            <a:r>
              <a:rPr lang="en-US" dirty="0" err="1"/>
              <a:t>hende</a:t>
            </a:r>
            <a:r>
              <a:rPr lang="en-US" dirty="0"/>
              <a:t>, ‘Du </a:t>
            </a:r>
            <a:r>
              <a:rPr lang="en-US" dirty="0" err="1"/>
              <a:t>er</a:t>
            </a:r>
            <a:r>
              <a:rPr lang="en-US" dirty="0"/>
              <a:t> </a:t>
            </a:r>
            <a:r>
              <a:rPr lang="en-US" dirty="0" err="1"/>
              <a:t>Gud</a:t>
            </a:r>
            <a:r>
              <a:rPr lang="en-US" dirty="0"/>
              <a:t>, der ser’. For </a:t>
            </a:r>
            <a:r>
              <a:rPr lang="en-US" dirty="0" err="1"/>
              <a:t>hun</a:t>
            </a:r>
            <a:r>
              <a:rPr lang="en-US" dirty="0"/>
              <a:t> </a:t>
            </a:r>
            <a:r>
              <a:rPr lang="en-US" dirty="0" err="1"/>
              <a:t>tænkte</a:t>
            </a:r>
            <a:r>
              <a:rPr lang="en-US" dirty="0"/>
              <a:t>: ‘Har </a:t>
            </a:r>
            <a:r>
              <a:rPr lang="en-US" dirty="0" err="1"/>
              <a:t>jeg</a:t>
            </a:r>
            <a:r>
              <a:rPr lang="en-US" dirty="0"/>
              <a:t> </a:t>
            </a:r>
            <a:r>
              <a:rPr lang="en-US" dirty="0" err="1"/>
              <a:t>virkelig</a:t>
            </a:r>
            <a:r>
              <a:rPr lang="en-US" dirty="0"/>
              <a:t> </a:t>
            </a:r>
            <a:r>
              <a:rPr lang="en-US" dirty="0" err="1"/>
              <a:t>på</a:t>
            </a:r>
            <a:r>
              <a:rPr lang="en-US" dirty="0"/>
              <a:t> </a:t>
            </a:r>
            <a:r>
              <a:rPr lang="en-US" dirty="0" err="1"/>
              <a:t>dette</a:t>
            </a:r>
            <a:r>
              <a:rPr lang="en-US" dirty="0"/>
              <a:t> </a:t>
            </a:r>
            <a:r>
              <a:rPr lang="en-US" dirty="0" err="1"/>
              <a:t>sted</a:t>
            </a:r>
            <a:r>
              <a:rPr lang="en-US" dirty="0"/>
              <a:t> set ham, der ser </a:t>
            </a:r>
            <a:r>
              <a:rPr lang="en-US" dirty="0" err="1"/>
              <a:t>mig</a:t>
            </a:r>
            <a:r>
              <a:rPr lang="en-US" dirty="0"/>
              <a:t>?”</a:t>
            </a:r>
          </a:p>
          <a:p>
            <a:pPr marL="0" indent="0">
              <a:buNone/>
            </a:pPr>
            <a:r>
              <a:rPr lang="en-US" sz="1800" dirty="0" err="1"/>
              <a:t>Vers</a:t>
            </a:r>
            <a:r>
              <a:rPr lang="en-US" sz="1800" dirty="0"/>
              <a:t> 13</a:t>
            </a:r>
          </a:p>
        </p:txBody>
      </p:sp>
      <p:pic>
        <p:nvPicPr>
          <p:cNvPr id="8" name="Pladsholder til indhold 4">
            <a:extLst>
              <a:ext uri="{FF2B5EF4-FFF2-40B4-BE49-F238E27FC236}">
                <a16:creationId xmlns:a16="http://schemas.microsoft.com/office/drawing/2014/main" xmlns="" id="{F036DAE0-FE94-41EA-9F19-5B614EEFFA3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7745" r="16264" b="1"/>
          <a:stretch/>
        </p:blipFill>
        <p:spPr>
          <a:xfrm>
            <a:off x="4639056" y="10"/>
            <a:ext cx="7552944" cy="6857990"/>
          </a:xfrm>
          <a:prstGeom prst="rect">
            <a:avLst/>
          </a:prstGeom>
          <a:effectLst/>
        </p:spPr>
      </p:pic>
    </p:spTree>
    <p:extLst>
      <p:ext uri="{BB962C8B-B14F-4D97-AF65-F5344CB8AC3E}">
        <p14:creationId xmlns:p14="http://schemas.microsoft.com/office/powerpoint/2010/main" xmlns="" val="3527522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6EB9F83E-E550-4476-9799-1EC6B540601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4000" b="1" kern="1200" dirty="0">
                <a:solidFill>
                  <a:srgbClr val="FFFFFF"/>
                </a:solidFill>
                <a:latin typeface="+mj-lt"/>
                <a:ea typeface="+mj-ea"/>
                <a:cs typeface="+mj-cs"/>
              </a:rPr>
              <a:t>Juda &amp; Tamar</a:t>
            </a:r>
            <a:r>
              <a:rPr lang="en-US" sz="2600" kern="1200" dirty="0">
                <a:solidFill>
                  <a:srgbClr val="FFFFFF"/>
                </a:solidFill>
                <a:latin typeface="+mj-lt"/>
                <a:ea typeface="+mj-ea"/>
                <a:cs typeface="+mj-cs"/>
              </a:rPr>
              <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1 </a:t>
            </a:r>
            <a:r>
              <a:rPr lang="en-US" sz="2600" kern="1200" dirty="0" err="1">
                <a:solidFill>
                  <a:srgbClr val="FFFFFF"/>
                </a:solidFill>
                <a:latin typeface="+mj-lt"/>
                <a:ea typeface="+mj-ea"/>
                <a:cs typeface="+mj-cs"/>
              </a:rPr>
              <a:t>Mos</a:t>
            </a:r>
            <a:r>
              <a:rPr lang="en-US" sz="2600" kern="1200" dirty="0">
                <a:solidFill>
                  <a:srgbClr val="FFFFFF"/>
                </a:solidFill>
                <a:latin typeface="+mj-lt"/>
                <a:ea typeface="+mj-ea"/>
                <a:cs typeface="+mj-cs"/>
              </a:rPr>
              <a:t> 38</a:t>
            </a:r>
          </a:p>
        </p:txBody>
      </p:sp>
      <p:pic>
        <p:nvPicPr>
          <p:cNvPr id="5" name="Pladsholder til indhold 4">
            <a:extLst>
              <a:ext uri="{FF2B5EF4-FFF2-40B4-BE49-F238E27FC236}">
                <a16:creationId xmlns:a16="http://schemas.microsoft.com/office/drawing/2014/main" xmlns="" id="{D332D037-AFAF-4F7C-8DD2-04368DA19D40}"/>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038600" y="1082156"/>
            <a:ext cx="7188199" cy="4690299"/>
          </a:xfrm>
          <a:prstGeom prst="rect">
            <a:avLst/>
          </a:prstGeom>
        </p:spPr>
      </p:pic>
    </p:spTree>
    <p:extLst>
      <p:ext uri="{BB962C8B-B14F-4D97-AF65-F5344CB8AC3E}">
        <p14:creationId xmlns:p14="http://schemas.microsoft.com/office/powerpoint/2010/main" xmlns="" val="1940674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descr="Et billede, der indeholder væg, bygning, byggematerialer, person&#10;&#10;Automatisk genereret beskrivelse">
            <a:extLst>
              <a:ext uri="{FF2B5EF4-FFF2-40B4-BE49-F238E27FC236}">
                <a16:creationId xmlns:a16="http://schemas.microsoft.com/office/drawing/2014/main" xmlns="" id="{3358FFBA-91F2-4894-9A52-51541058AB7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6387" y="1568498"/>
            <a:ext cx="8529196" cy="4966480"/>
          </a:xfrm>
          <a:prstGeom prst="rect">
            <a:avLst/>
          </a:prstGeom>
        </p:spPr>
      </p:pic>
      <p:sp>
        <p:nvSpPr>
          <p:cNvPr id="21" name="Ellipse 20">
            <a:extLst>
              <a:ext uri="{FF2B5EF4-FFF2-40B4-BE49-F238E27FC236}">
                <a16:creationId xmlns:a16="http://schemas.microsoft.com/office/drawing/2014/main" xmlns="" id="{C8F616E2-3EED-4180-B605-4D2FFE6C8B4B}"/>
              </a:ext>
            </a:extLst>
          </p:cNvPr>
          <p:cNvSpPr/>
          <p:nvPr/>
        </p:nvSpPr>
        <p:spPr>
          <a:xfrm>
            <a:off x="8040756" y="283265"/>
            <a:ext cx="2126974" cy="1157909"/>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600" b="1" dirty="0"/>
              <a:t>Juda</a:t>
            </a:r>
          </a:p>
        </p:txBody>
      </p:sp>
      <p:sp>
        <p:nvSpPr>
          <p:cNvPr id="23" name="Ellipse 22">
            <a:extLst>
              <a:ext uri="{FF2B5EF4-FFF2-40B4-BE49-F238E27FC236}">
                <a16:creationId xmlns:a16="http://schemas.microsoft.com/office/drawing/2014/main" xmlns="" id="{61423B28-A4D3-4F8E-A4BC-7910F4E5C39F}"/>
              </a:ext>
            </a:extLst>
          </p:cNvPr>
          <p:cNvSpPr/>
          <p:nvPr/>
        </p:nvSpPr>
        <p:spPr>
          <a:xfrm>
            <a:off x="7189304" y="1797326"/>
            <a:ext cx="2126974" cy="115790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600" b="1" dirty="0"/>
              <a:t>Er</a:t>
            </a:r>
          </a:p>
        </p:txBody>
      </p:sp>
      <p:sp>
        <p:nvSpPr>
          <p:cNvPr id="24" name="Ellipse 23">
            <a:extLst>
              <a:ext uri="{FF2B5EF4-FFF2-40B4-BE49-F238E27FC236}">
                <a16:creationId xmlns:a16="http://schemas.microsoft.com/office/drawing/2014/main" xmlns="" id="{B11AE725-7D67-4EAD-A60C-A57BCEEB49DA}"/>
              </a:ext>
            </a:extLst>
          </p:cNvPr>
          <p:cNvSpPr/>
          <p:nvPr/>
        </p:nvSpPr>
        <p:spPr>
          <a:xfrm>
            <a:off x="8252791" y="3033091"/>
            <a:ext cx="2126974" cy="115790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600" b="1" dirty="0" err="1"/>
              <a:t>Onan</a:t>
            </a:r>
            <a:endParaRPr lang="da-DK" sz="3600" b="1" dirty="0"/>
          </a:p>
        </p:txBody>
      </p:sp>
      <p:sp>
        <p:nvSpPr>
          <p:cNvPr id="25" name="Ellipse 24">
            <a:extLst>
              <a:ext uri="{FF2B5EF4-FFF2-40B4-BE49-F238E27FC236}">
                <a16:creationId xmlns:a16="http://schemas.microsoft.com/office/drawing/2014/main" xmlns="" id="{A2CBDE17-71AD-430F-A814-30A211832C02}"/>
              </a:ext>
            </a:extLst>
          </p:cNvPr>
          <p:cNvSpPr/>
          <p:nvPr/>
        </p:nvSpPr>
        <p:spPr>
          <a:xfrm>
            <a:off x="9786730" y="4901647"/>
            <a:ext cx="2126974" cy="115790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600" b="1" dirty="0"/>
              <a:t>Shela</a:t>
            </a:r>
          </a:p>
        </p:txBody>
      </p:sp>
    </p:spTree>
    <p:extLst>
      <p:ext uri="{BB962C8B-B14F-4D97-AF65-F5344CB8AC3E}">
        <p14:creationId xmlns:p14="http://schemas.microsoft.com/office/powerpoint/2010/main" xmlns="" val="1405432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ladsholder til indhold 4" descr="Et billede, der indeholder person, udendørs, beklædning, kvinde&#10;&#10;Beskrivelse, der er oprettet med meget høj sikkerhed">
            <a:extLst>
              <a:ext uri="{FF2B5EF4-FFF2-40B4-BE49-F238E27FC236}">
                <a16:creationId xmlns:a16="http://schemas.microsoft.com/office/drawing/2014/main" xmlns="" id="{15EE3EB5-849E-4A0E-ACED-C94A1D1BC6CE}"/>
              </a:ext>
            </a:extLst>
          </p:cNvPr>
          <p:cNvPicPr>
            <a:picLocks noChangeAspect="1"/>
          </p:cNvPicPr>
          <p:nvPr/>
        </p:nvPicPr>
        <p:blipFill rotWithShape="1">
          <a:blip r:embed="rId2" cstate="print">
            <a:alphaModFix/>
            <a:extLst>
              <a:ext uri="{28A0092B-C50C-407E-A947-70E740481C1C}">
                <a14:useLocalDpi xmlns:a14="http://schemas.microsoft.com/office/drawing/2010/main" xmlns="" val="0"/>
              </a:ext>
            </a:extLst>
          </a:blip>
          <a:srcRect t="5913" r="-2" b="-2"/>
          <a:stretch/>
        </p:blipFill>
        <p:spPr>
          <a:xfrm>
            <a:off x="6083786" y="-168318"/>
            <a:ext cx="6261330" cy="3932313"/>
          </a:xfrm>
          <a:prstGeom prst="rect">
            <a:avLst/>
          </a:prstGeom>
          <a:effectLst>
            <a:softEdge rad="533400"/>
          </a:effectLst>
        </p:spPr>
      </p:pic>
      <p:pic>
        <p:nvPicPr>
          <p:cNvPr id="7" name="Billede 6">
            <a:extLst>
              <a:ext uri="{FF2B5EF4-FFF2-40B4-BE49-F238E27FC236}">
                <a16:creationId xmlns:a16="http://schemas.microsoft.com/office/drawing/2014/main" xmlns="" id="{328B0772-B024-409C-8395-9B01B105176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816"/>
          <a:stretch/>
        </p:blipFill>
        <p:spPr>
          <a:xfrm>
            <a:off x="6081476" y="2487168"/>
            <a:ext cx="6263640" cy="4215384"/>
          </a:xfrm>
          <a:prstGeom prst="rect">
            <a:avLst/>
          </a:prstGeom>
          <a:effectLst>
            <a:softEdge rad="533400"/>
          </a:effectLst>
        </p:spPr>
      </p:pic>
      <p:pic>
        <p:nvPicPr>
          <p:cNvPr id="15" name="Picture 14">
            <a:extLst>
              <a:ext uri="{FF2B5EF4-FFF2-40B4-BE49-F238E27FC236}">
                <a16:creationId xmlns:a16="http://schemas.microsoft.com/office/drawing/2014/main" xmlns=""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E95BB29C-38BE-40EA-B8B3-166F103297DD}"/>
              </a:ext>
            </a:extLst>
          </p:cNvPr>
          <p:cNvSpPr>
            <a:spLocks noGrp="1"/>
          </p:cNvSpPr>
          <p:nvPr>
            <p:ph type="title"/>
          </p:nvPr>
        </p:nvSpPr>
        <p:spPr>
          <a:xfrm>
            <a:off x="993841" y="2487168"/>
            <a:ext cx="4803636" cy="1311664"/>
          </a:xfrm>
        </p:spPr>
        <p:txBody>
          <a:bodyPr>
            <a:normAutofit fontScale="90000"/>
          </a:bodyPr>
          <a:lstStyle/>
          <a:p>
            <a:r>
              <a:rPr lang="da-DK" sz="4000" b="1" dirty="0">
                <a:solidFill>
                  <a:srgbClr val="000000"/>
                </a:solidFill>
              </a:rPr>
              <a:t>”Nu havde Laban to døtre; den ældste hed Lea og den yngste Rakel.”</a:t>
            </a:r>
            <a:br>
              <a:rPr lang="da-DK" sz="4000" b="1" dirty="0">
                <a:solidFill>
                  <a:srgbClr val="000000"/>
                </a:solidFill>
              </a:rPr>
            </a:br>
            <a:r>
              <a:rPr lang="da-DK" sz="4000" b="1" dirty="0">
                <a:solidFill>
                  <a:srgbClr val="000000"/>
                </a:solidFill>
              </a:rPr>
              <a:t/>
            </a:r>
            <a:br>
              <a:rPr lang="da-DK" sz="4000" b="1" dirty="0">
                <a:solidFill>
                  <a:srgbClr val="000000"/>
                </a:solidFill>
              </a:rPr>
            </a:br>
            <a:r>
              <a:rPr lang="da-DK" sz="2000" b="1" dirty="0">
                <a:solidFill>
                  <a:srgbClr val="000000"/>
                </a:solidFill>
              </a:rPr>
              <a:t>1 Mos 29,16</a:t>
            </a:r>
          </a:p>
        </p:txBody>
      </p:sp>
    </p:spTree>
    <p:extLst>
      <p:ext uri="{BB962C8B-B14F-4D97-AF65-F5344CB8AC3E}">
        <p14:creationId xmlns:p14="http://schemas.microsoft.com/office/powerpoint/2010/main" xmlns="" val="1712703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ladsholder til indhold 4" descr="Et billede, der indeholder person, indendørs, bærer, ung&#10;&#10;Beskrivelse, der er oprettet med meget høj sikkerhed">
            <a:extLst>
              <a:ext uri="{FF2B5EF4-FFF2-40B4-BE49-F238E27FC236}">
                <a16:creationId xmlns:a16="http://schemas.microsoft.com/office/drawing/2014/main" xmlns="" id="{FB817239-51D0-44AE-97C6-EF9C894F3EB1}"/>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20907" b="19726"/>
          <a:stretch/>
        </p:blipFill>
        <p:spPr>
          <a:xfrm>
            <a:off x="0" y="10"/>
            <a:ext cx="12191980" cy="6857990"/>
          </a:xfrm>
          <a:prstGeom prst="rect">
            <a:avLst/>
          </a:prstGeom>
        </p:spPr>
      </p:pic>
      <p:sp>
        <p:nvSpPr>
          <p:cNvPr id="11" name="Titel 11">
            <a:extLst>
              <a:ext uri="{FF2B5EF4-FFF2-40B4-BE49-F238E27FC236}">
                <a16:creationId xmlns:a16="http://schemas.microsoft.com/office/drawing/2014/main" xmlns="" id="{83EE7FD9-8A6F-4789-BEF7-49FF4FB99293}"/>
              </a:ext>
            </a:extLst>
          </p:cNvPr>
          <p:cNvSpPr txBox="1">
            <a:spLocks/>
          </p:cNvSpPr>
          <p:nvPr/>
        </p:nvSpPr>
        <p:spPr>
          <a:xfrm>
            <a:off x="5078585" y="2733562"/>
            <a:ext cx="2524850" cy="11327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6000" b="1" dirty="0">
                <a:solidFill>
                  <a:schemeClr val="bg1"/>
                </a:solidFill>
              </a:rPr>
              <a:t>Tamar</a:t>
            </a:r>
          </a:p>
        </p:txBody>
      </p:sp>
      <p:sp>
        <p:nvSpPr>
          <p:cNvPr id="12" name="Titel 11">
            <a:extLst>
              <a:ext uri="{FF2B5EF4-FFF2-40B4-BE49-F238E27FC236}">
                <a16:creationId xmlns:a16="http://schemas.microsoft.com/office/drawing/2014/main" xmlns="" id="{E5D721BA-A61F-4646-AC7B-8DC74446DFDC}"/>
              </a:ext>
            </a:extLst>
          </p:cNvPr>
          <p:cNvSpPr txBox="1">
            <a:spLocks/>
          </p:cNvSpPr>
          <p:nvPr/>
        </p:nvSpPr>
        <p:spPr>
          <a:xfrm>
            <a:off x="688802" y="2418822"/>
            <a:ext cx="3575085" cy="21034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b="1" dirty="0">
                <a:solidFill>
                  <a:schemeClr val="bg1"/>
                </a:solidFill>
              </a:rPr>
              <a:t>”Da hun skulle føde, viste det sig, at der var tvillinger i hendes liv.”</a:t>
            </a:r>
          </a:p>
          <a:p>
            <a:r>
              <a:rPr lang="da-DK" sz="2400" b="1" dirty="0">
                <a:solidFill>
                  <a:schemeClr val="bg1"/>
                </a:solidFill>
              </a:rPr>
              <a:t>Peres &amp; </a:t>
            </a:r>
            <a:r>
              <a:rPr lang="da-DK" sz="2400" b="1" dirty="0" err="1">
                <a:solidFill>
                  <a:schemeClr val="bg1"/>
                </a:solidFill>
              </a:rPr>
              <a:t>Zera</a:t>
            </a:r>
            <a:r>
              <a:rPr lang="da-DK" sz="2400" b="1" dirty="0">
                <a:solidFill>
                  <a:schemeClr val="bg1"/>
                </a:solidFill>
              </a:rPr>
              <a:t>.</a:t>
            </a:r>
          </a:p>
          <a:p>
            <a:r>
              <a:rPr lang="da-DK" sz="1600" b="1" dirty="0">
                <a:solidFill>
                  <a:schemeClr val="bg1"/>
                </a:solidFill>
              </a:rPr>
              <a:t>1 Mos 38,27.29.30.</a:t>
            </a:r>
          </a:p>
        </p:txBody>
      </p:sp>
      <p:sp>
        <p:nvSpPr>
          <p:cNvPr id="14" name="Titel 11">
            <a:extLst>
              <a:ext uri="{FF2B5EF4-FFF2-40B4-BE49-F238E27FC236}">
                <a16:creationId xmlns:a16="http://schemas.microsoft.com/office/drawing/2014/main" xmlns="" id="{4EB28436-6D62-4E18-A669-AAF4C389038B}"/>
              </a:ext>
            </a:extLst>
          </p:cNvPr>
          <p:cNvSpPr txBox="1">
            <a:spLocks/>
          </p:cNvSpPr>
          <p:nvPr/>
        </p:nvSpPr>
        <p:spPr>
          <a:xfrm>
            <a:off x="8269047" y="2814581"/>
            <a:ext cx="3724171" cy="21034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1800" b="1" dirty="0">
                <a:solidFill>
                  <a:schemeClr val="bg1"/>
                </a:solidFill>
              </a:rPr>
              <a:t>”Slægtsbog for Jesus Kristus, Davids søn, Abrahams søn. Abraham blev far til Isak, Isak til Jakob, og Jakob til Juda og hans brødre. Juda blev med Tamar far til Peres og </a:t>
            </a:r>
            <a:r>
              <a:rPr lang="da-DK" sz="1800" b="1" dirty="0" err="1">
                <a:solidFill>
                  <a:schemeClr val="bg1"/>
                </a:solidFill>
              </a:rPr>
              <a:t>Zera</a:t>
            </a:r>
            <a:r>
              <a:rPr lang="da-DK" sz="1800" b="1" dirty="0">
                <a:solidFill>
                  <a:schemeClr val="bg1"/>
                </a:solidFill>
              </a:rPr>
              <a:t>, Peres blev far til </a:t>
            </a:r>
            <a:r>
              <a:rPr lang="da-DK" sz="1800" b="1" dirty="0" err="1">
                <a:solidFill>
                  <a:schemeClr val="bg1"/>
                </a:solidFill>
              </a:rPr>
              <a:t>Hesron</a:t>
            </a:r>
            <a:r>
              <a:rPr lang="da-DK" sz="1800" b="1" dirty="0">
                <a:solidFill>
                  <a:schemeClr val="bg1"/>
                </a:solidFill>
              </a:rPr>
              <a:t>…</a:t>
            </a:r>
          </a:p>
          <a:p>
            <a:r>
              <a:rPr lang="da-DK" sz="1600" b="1" dirty="0">
                <a:solidFill>
                  <a:schemeClr val="bg1"/>
                </a:solidFill>
              </a:rPr>
              <a:t>Matt 1,1-3</a:t>
            </a:r>
          </a:p>
        </p:txBody>
      </p:sp>
    </p:spTree>
    <p:extLst>
      <p:ext uri="{BB962C8B-B14F-4D97-AF65-F5344CB8AC3E}">
        <p14:creationId xmlns:p14="http://schemas.microsoft.com/office/powerpoint/2010/main" xmlns="" val="653715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descr="Et billede, der indeholder begonie, kornvalmue, blomst&#10;&#10;Beskrivelse, der er oprettet med meget høj sikkerhed">
            <a:extLst>
              <a:ext uri="{FF2B5EF4-FFF2-40B4-BE49-F238E27FC236}">
                <a16:creationId xmlns:a16="http://schemas.microsoft.com/office/drawing/2014/main" xmlns="" id="{146A2177-3149-4CC3-8036-483D8CBBB14E}"/>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20916" b="22834"/>
          <a:stretch/>
        </p:blipFill>
        <p:spPr>
          <a:xfrm>
            <a:off x="20" y="10"/>
            <a:ext cx="12191980" cy="6857990"/>
          </a:xfrm>
          <a:prstGeom prst="rect">
            <a:avLst/>
          </a:prstGeom>
        </p:spPr>
      </p:pic>
      <p:sp>
        <p:nvSpPr>
          <p:cNvPr id="10"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xmlns="" id="{0E184840-4968-4102-9167-011C18A7D6EB}"/>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r>
              <a:rPr lang="en-US" sz="4000" b="1" dirty="0"/>
              <a:t>“</a:t>
            </a:r>
            <a:r>
              <a:rPr lang="en-US" sz="4000" b="1" dirty="0" err="1"/>
              <a:t>Når</a:t>
            </a:r>
            <a:r>
              <a:rPr lang="en-US" sz="4000" b="1" dirty="0"/>
              <a:t> </a:t>
            </a:r>
            <a:r>
              <a:rPr lang="en-US" sz="4000" b="1" dirty="0" err="1"/>
              <a:t>jeg</a:t>
            </a:r>
            <a:r>
              <a:rPr lang="en-US" sz="4000" b="1" dirty="0"/>
              <a:t> ser </a:t>
            </a:r>
            <a:r>
              <a:rPr lang="en-US" sz="4000" b="1" dirty="0" err="1"/>
              <a:t>blodet</a:t>
            </a:r>
            <a:r>
              <a:rPr lang="en-US" sz="4000" b="1" dirty="0"/>
              <a:t>, </a:t>
            </a:r>
            <a:r>
              <a:rPr lang="en-US" sz="4000" b="1" dirty="0" err="1"/>
              <a:t>går</a:t>
            </a:r>
            <a:r>
              <a:rPr lang="en-US" sz="4000" b="1" dirty="0"/>
              <a:t> </a:t>
            </a:r>
            <a:r>
              <a:rPr lang="en-US" sz="4000" b="1" dirty="0" err="1"/>
              <a:t>jeg</a:t>
            </a:r>
            <a:r>
              <a:rPr lang="en-US" sz="4000" b="1" dirty="0"/>
              <a:t> </a:t>
            </a:r>
            <a:r>
              <a:rPr lang="en-US" sz="4000" b="1" dirty="0" err="1"/>
              <a:t>forbi</a:t>
            </a:r>
            <a:r>
              <a:rPr lang="en-US" sz="4000" b="1" dirty="0"/>
              <a:t> </a:t>
            </a:r>
            <a:r>
              <a:rPr lang="en-US" sz="4000" b="1" dirty="0" err="1"/>
              <a:t>jer</a:t>
            </a:r>
            <a:r>
              <a:rPr lang="en-US" sz="4000" b="1" dirty="0"/>
              <a:t>”</a:t>
            </a:r>
            <a:r>
              <a:rPr lang="en-US" sz="4000" dirty="0"/>
              <a:t/>
            </a:r>
            <a:br>
              <a:rPr lang="en-US" sz="4000" dirty="0"/>
            </a:br>
            <a:r>
              <a:rPr lang="en-US" sz="2200" dirty="0"/>
              <a:t>2 </a:t>
            </a:r>
            <a:r>
              <a:rPr lang="en-US" sz="2200" dirty="0" err="1"/>
              <a:t>Mos</a:t>
            </a:r>
            <a:r>
              <a:rPr lang="en-US" sz="2200" dirty="0"/>
              <a:t> 12,13</a:t>
            </a:r>
          </a:p>
        </p:txBody>
      </p:sp>
      <p:cxnSp>
        <p:nvCxnSpPr>
          <p:cNvPr id="12" name="Straight Connector 11">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99055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ladsholder til indhold 4">
            <a:extLst>
              <a:ext uri="{FF2B5EF4-FFF2-40B4-BE49-F238E27FC236}">
                <a16:creationId xmlns:a16="http://schemas.microsoft.com/office/drawing/2014/main" xmlns="" id="{6268A789-5F53-4161-B991-C90311895986}"/>
              </a:ext>
            </a:extLst>
          </p:cNvPr>
          <p:cNvPicPr>
            <a:picLocks noChangeAspect="1"/>
          </p:cNvPicPr>
          <p:nvPr/>
        </p:nvPicPr>
        <p:blipFill rotWithShape="1">
          <a:blip r:embed="rId2" cstate="print">
            <a:alphaModFix/>
            <a:extLst>
              <a:ext uri="{28A0092B-C50C-407E-A947-70E740481C1C}">
                <a14:useLocalDpi xmlns:a14="http://schemas.microsoft.com/office/drawing/2010/main" xmlns="" val="0"/>
              </a:ext>
            </a:extLst>
          </a:blip>
          <a:srcRect l="2678" r="35320"/>
          <a:stretch/>
        </p:blipFill>
        <p:spPr>
          <a:xfrm>
            <a:off x="5797543" y="10"/>
            <a:ext cx="6394152" cy="6857990"/>
          </a:xfrm>
          <a:prstGeom prst="rect">
            <a:avLst/>
          </a:prstGeom>
        </p:spPr>
      </p:pic>
      <p:pic>
        <p:nvPicPr>
          <p:cNvPr id="13" name="Picture 12">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xmlns="" val="0"/>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xmlns="" id="{D07C1B26-E3A4-44D0-B602-F5A5380187CE}"/>
              </a:ext>
            </a:extLst>
          </p:cNvPr>
          <p:cNvSpPr>
            <a:spLocks noGrp="1"/>
          </p:cNvSpPr>
          <p:nvPr>
            <p:ph type="title"/>
          </p:nvPr>
        </p:nvSpPr>
        <p:spPr>
          <a:xfrm>
            <a:off x="804998" y="798444"/>
            <a:ext cx="4803636" cy="3116009"/>
          </a:xfrm>
        </p:spPr>
        <p:txBody>
          <a:bodyPr>
            <a:normAutofit/>
          </a:bodyPr>
          <a:lstStyle/>
          <a:p>
            <a:r>
              <a:rPr lang="da-DK" b="1" dirty="0">
                <a:solidFill>
                  <a:srgbClr val="000000"/>
                </a:solidFill>
              </a:rPr>
              <a:t>”Jeg har set mit folks lidelse i Egypten…”</a:t>
            </a:r>
            <a:r>
              <a:rPr lang="da-DK" dirty="0">
                <a:solidFill>
                  <a:srgbClr val="000000"/>
                </a:solidFill>
              </a:rPr>
              <a:t/>
            </a:r>
            <a:br>
              <a:rPr lang="da-DK" dirty="0">
                <a:solidFill>
                  <a:srgbClr val="000000"/>
                </a:solidFill>
              </a:rPr>
            </a:br>
            <a:r>
              <a:rPr lang="da-DK" sz="2400" dirty="0">
                <a:solidFill>
                  <a:srgbClr val="000000"/>
                </a:solidFill>
              </a:rPr>
              <a:t>2 Mos 3,7</a:t>
            </a:r>
          </a:p>
        </p:txBody>
      </p:sp>
    </p:spTree>
    <p:extLst>
      <p:ext uri="{BB962C8B-B14F-4D97-AF65-F5344CB8AC3E}">
        <p14:creationId xmlns:p14="http://schemas.microsoft.com/office/powerpoint/2010/main" xmlns="" val="456178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descr="Et billede, der indeholder brand, natur&#10;&#10;Beskrivelse, der er oprettet med meget høj sikkerhed">
            <a:extLst>
              <a:ext uri="{FF2B5EF4-FFF2-40B4-BE49-F238E27FC236}">
                <a16:creationId xmlns:a16="http://schemas.microsoft.com/office/drawing/2014/main" xmlns="" id="{DF8FDE0E-6EEE-49DB-AD7E-5E07E3383322}"/>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8556" b="7174"/>
          <a:stretch/>
        </p:blipFill>
        <p:spPr>
          <a:xfrm>
            <a:off x="20" y="10"/>
            <a:ext cx="12191980" cy="6857990"/>
          </a:xfrm>
          <a:prstGeom prst="rect">
            <a:avLst/>
          </a:prstGeom>
        </p:spPr>
      </p:pic>
      <p:sp>
        <p:nvSpPr>
          <p:cNvPr id="10"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xmlns="" id="{68EB69D9-4B17-4E93-9570-DA67DA4B3218}"/>
              </a:ext>
            </a:extLst>
          </p:cNvPr>
          <p:cNvSpPr>
            <a:spLocks noGrp="1"/>
          </p:cNvSpPr>
          <p:nvPr>
            <p:ph type="title"/>
          </p:nvPr>
        </p:nvSpPr>
        <p:spPr>
          <a:xfrm>
            <a:off x="7707338" y="3210339"/>
            <a:ext cx="4481405" cy="1778196"/>
          </a:xfrm>
        </p:spPr>
        <p:txBody>
          <a:bodyPr vert="horz" lIns="91440" tIns="45720" rIns="91440" bIns="45720" rtlCol="0" anchor="b">
            <a:noAutofit/>
          </a:bodyPr>
          <a:lstStyle/>
          <a:p>
            <a:pPr algn="ctr"/>
            <a:r>
              <a:rPr lang="en-US" sz="2000" b="1" dirty="0"/>
              <a:t>“Se </a:t>
            </a:r>
            <a:r>
              <a:rPr lang="en-US" sz="2000" b="1" dirty="0" err="1"/>
              <a:t>ikke</a:t>
            </a:r>
            <a:r>
              <a:rPr lang="en-US" sz="2000" b="1" dirty="0"/>
              <a:t> </a:t>
            </a:r>
            <a:r>
              <a:rPr lang="en-US" sz="2000" b="1" dirty="0" err="1"/>
              <a:t>på</a:t>
            </a:r>
            <a:r>
              <a:rPr lang="en-US" sz="2000" b="1" dirty="0"/>
              <a:t> </a:t>
            </a:r>
            <a:r>
              <a:rPr lang="en-US" sz="2000" b="1" dirty="0" err="1"/>
              <a:t>hans</a:t>
            </a:r>
            <a:r>
              <a:rPr lang="en-US" sz="2000" b="1" dirty="0"/>
              <a:t> </a:t>
            </a:r>
            <a:r>
              <a:rPr lang="en-US" sz="2000" b="1" dirty="0" err="1"/>
              <a:t>udseende</a:t>
            </a:r>
            <a:r>
              <a:rPr lang="en-US" sz="2000" b="1" dirty="0"/>
              <a:t> </a:t>
            </a:r>
            <a:r>
              <a:rPr lang="en-US" sz="2000" b="1" dirty="0" err="1"/>
              <a:t>og</a:t>
            </a:r>
            <a:r>
              <a:rPr lang="en-US" sz="2000" b="1" dirty="0"/>
              <a:t> </a:t>
            </a:r>
            <a:r>
              <a:rPr lang="en-US" sz="2000" b="1" dirty="0" err="1"/>
              <a:t>højde</a:t>
            </a:r>
            <a:r>
              <a:rPr lang="en-US" sz="2000" b="1" dirty="0"/>
              <a:t>; ham </a:t>
            </a:r>
            <a:r>
              <a:rPr lang="en-US" sz="2000" b="1" dirty="0" err="1"/>
              <a:t>forkaster</a:t>
            </a:r>
            <a:r>
              <a:rPr lang="en-US" sz="2000" b="1" dirty="0"/>
              <a:t> </a:t>
            </a:r>
            <a:r>
              <a:rPr lang="en-US" sz="2000" b="1" dirty="0" err="1"/>
              <a:t>jeg</a:t>
            </a:r>
            <a:r>
              <a:rPr lang="en-US" sz="2000" b="1" dirty="0"/>
              <a:t>, for det </a:t>
            </a:r>
            <a:r>
              <a:rPr lang="en-US" sz="2000" b="1" dirty="0" err="1"/>
              <a:t>drejer</a:t>
            </a:r>
            <a:r>
              <a:rPr lang="en-US" sz="2000" b="1" dirty="0"/>
              <a:t> sig </a:t>
            </a:r>
            <a:r>
              <a:rPr lang="en-US" sz="2000" b="1" dirty="0" err="1"/>
              <a:t>ikke</a:t>
            </a:r>
            <a:r>
              <a:rPr lang="en-US" sz="2000" b="1" dirty="0"/>
              <a:t> om det, </a:t>
            </a:r>
            <a:r>
              <a:rPr lang="en-US" sz="2000" b="1" dirty="0" err="1"/>
              <a:t>mennesker</a:t>
            </a:r>
            <a:r>
              <a:rPr lang="en-US" sz="2000" b="1" dirty="0"/>
              <a:t> ser </a:t>
            </a:r>
            <a:r>
              <a:rPr lang="en-US" sz="2000" b="1" dirty="0" err="1"/>
              <a:t>på</a:t>
            </a:r>
            <a:r>
              <a:rPr lang="en-US" sz="2000" b="1" dirty="0"/>
              <a:t>; </a:t>
            </a:r>
            <a:r>
              <a:rPr lang="en-US" sz="2000" b="1" dirty="0" err="1"/>
              <a:t>mennesker</a:t>
            </a:r>
            <a:r>
              <a:rPr lang="en-US" sz="2000" b="1" dirty="0"/>
              <a:t> ser </a:t>
            </a:r>
            <a:r>
              <a:rPr lang="en-US" sz="2000" b="1" dirty="0" err="1"/>
              <a:t>på</a:t>
            </a:r>
            <a:r>
              <a:rPr lang="en-US" sz="2000" b="1" dirty="0"/>
              <a:t> det, de har for </a:t>
            </a:r>
            <a:r>
              <a:rPr lang="en-US" sz="2000" b="1" dirty="0" err="1"/>
              <a:t>deres</a:t>
            </a:r>
            <a:r>
              <a:rPr lang="en-US" sz="2000" b="1" dirty="0"/>
              <a:t> </a:t>
            </a:r>
            <a:r>
              <a:rPr lang="en-US" sz="2000" b="1" dirty="0" err="1"/>
              <a:t>øjne</a:t>
            </a:r>
            <a:r>
              <a:rPr lang="en-US" sz="2000" b="1" dirty="0"/>
              <a:t>, men </a:t>
            </a:r>
            <a:r>
              <a:rPr lang="en-US" sz="2000" b="1" dirty="0" err="1"/>
              <a:t>Herren</a:t>
            </a:r>
            <a:r>
              <a:rPr lang="en-US" sz="2000" b="1" dirty="0"/>
              <a:t> ser </a:t>
            </a:r>
            <a:r>
              <a:rPr lang="en-US" sz="2000" b="1" dirty="0" err="1"/>
              <a:t>på</a:t>
            </a:r>
            <a:r>
              <a:rPr lang="en-US" sz="2000" b="1" dirty="0"/>
              <a:t> </a:t>
            </a:r>
            <a:r>
              <a:rPr lang="en-US" sz="2000" b="1" dirty="0" err="1"/>
              <a:t>hjertet</a:t>
            </a:r>
            <a:r>
              <a:rPr lang="en-US" sz="2000" b="1" dirty="0"/>
              <a:t>.”</a:t>
            </a:r>
          </a:p>
        </p:txBody>
      </p:sp>
      <p:cxnSp>
        <p:nvCxnSpPr>
          <p:cNvPr id="12" name="Straight Connector 11">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xmlns="" id="{28D3BB7C-A452-46E3-B45A-2D96A0E66EE7}"/>
              </a:ext>
            </a:extLst>
          </p:cNvPr>
          <p:cNvSpPr txBox="1"/>
          <p:nvPr/>
        </p:nvSpPr>
        <p:spPr>
          <a:xfrm>
            <a:off x="9372600" y="5575852"/>
            <a:ext cx="1500809" cy="369332"/>
          </a:xfrm>
          <a:prstGeom prst="rect">
            <a:avLst/>
          </a:prstGeom>
          <a:noFill/>
        </p:spPr>
        <p:txBody>
          <a:bodyPr wrap="square" rtlCol="0">
            <a:spAutoFit/>
          </a:bodyPr>
          <a:lstStyle/>
          <a:p>
            <a:r>
              <a:rPr lang="da-DK" dirty="0"/>
              <a:t>1 Sam 16,7</a:t>
            </a:r>
          </a:p>
        </p:txBody>
      </p:sp>
    </p:spTree>
    <p:extLst>
      <p:ext uri="{BB962C8B-B14F-4D97-AF65-F5344CB8AC3E}">
        <p14:creationId xmlns:p14="http://schemas.microsoft.com/office/powerpoint/2010/main" xmlns="" val="3129283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4FABF38-5F41-474F-B9A0-1C95647F6F30}"/>
              </a:ext>
            </a:extLst>
          </p:cNvPr>
          <p:cNvSpPr>
            <a:spLocks noGrp="1"/>
          </p:cNvSpPr>
          <p:nvPr>
            <p:ph type="title"/>
          </p:nvPr>
        </p:nvSpPr>
        <p:spPr>
          <a:xfrm>
            <a:off x="648929" y="1056644"/>
            <a:ext cx="3651467" cy="1676603"/>
          </a:xfrm>
        </p:spPr>
        <p:txBody>
          <a:bodyPr>
            <a:normAutofit fontScale="90000"/>
          </a:bodyPr>
          <a:lstStyle/>
          <a:p>
            <a:r>
              <a:rPr lang="da-DK" sz="2400" b="1" dirty="0"/>
              <a:t>”Men Herren skal være dommer og dømme os imellem. Han ser det, og så vil han føre min sag og skaffe mig ret.”</a:t>
            </a:r>
            <a:r>
              <a:rPr lang="da-DK" sz="2400" dirty="0"/>
              <a:t/>
            </a:r>
            <a:br>
              <a:rPr lang="da-DK" sz="2400" dirty="0"/>
            </a:br>
            <a:r>
              <a:rPr lang="da-DK" sz="2200" dirty="0"/>
              <a:t>1 Sam 24,16</a:t>
            </a:r>
          </a:p>
        </p:txBody>
      </p:sp>
      <p:sp>
        <p:nvSpPr>
          <p:cNvPr id="10" name="Content Placeholder 9">
            <a:extLst>
              <a:ext uri="{FF2B5EF4-FFF2-40B4-BE49-F238E27FC236}">
                <a16:creationId xmlns:a16="http://schemas.microsoft.com/office/drawing/2014/main" xmlns="" id="{F1F082C8-B835-4DAD-9C4D-934F8402D6E8}"/>
              </a:ext>
            </a:extLst>
          </p:cNvPr>
          <p:cNvSpPr>
            <a:spLocks noGrp="1"/>
          </p:cNvSpPr>
          <p:nvPr>
            <p:ph idx="1"/>
          </p:nvPr>
        </p:nvSpPr>
        <p:spPr>
          <a:xfrm>
            <a:off x="648929" y="3448874"/>
            <a:ext cx="3651466" cy="2168654"/>
          </a:xfrm>
        </p:spPr>
        <p:txBody>
          <a:bodyPr>
            <a:normAutofit fontScale="92500"/>
          </a:bodyPr>
          <a:lstStyle/>
          <a:p>
            <a:pPr marL="0" indent="0">
              <a:buNone/>
            </a:pPr>
            <a:r>
              <a:rPr lang="en-US" sz="2400" b="1" dirty="0">
                <a:latin typeface="Calibri Light" panose="020F0302020204030204" pitchFamily="34" charset="0"/>
                <a:cs typeface="Calibri Light" panose="020F0302020204030204" pitchFamily="34" charset="0"/>
              </a:rPr>
              <a:t>“Lad ham bare </a:t>
            </a:r>
            <a:r>
              <a:rPr lang="en-US" sz="2400" b="1" dirty="0" err="1">
                <a:latin typeface="Calibri Light" panose="020F0302020204030204" pitchFamily="34" charset="0"/>
                <a:cs typeface="Calibri Light" panose="020F0302020204030204" pitchFamily="34" charset="0"/>
              </a:rPr>
              <a:t>forbande</a:t>
            </a:r>
            <a:r>
              <a:rPr lang="en-US" sz="2400" b="1" dirty="0">
                <a:latin typeface="Calibri Light" panose="020F0302020204030204" pitchFamily="34" charset="0"/>
                <a:cs typeface="Calibri Light" panose="020F0302020204030204" pitchFamily="34" charset="0"/>
              </a:rPr>
              <a:t> </a:t>
            </a:r>
            <a:r>
              <a:rPr lang="en-US" sz="2400" b="1" dirty="0" err="1">
                <a:latin typeface="Calibri Light" panose="020F0302020204030204" pitchFamily="34" charset="0"/>
                <a:cs typeface="Calibri Light" panose="020F0302020204030204" pitchFamily="34" charset="0"/>
              </a:rPr>
              <a:t>mig</a:t>
            </a:r>
            <a:r>
              <a:rPr lang="en-US" sz="2400" b="1" dirty="0">
                <a:latin typeface="Calibri Light" panose="020F0302020204030204" pitchFamily="34" charset="0"/>
                <a:cs typeface="Calibri Light" panose="020F0302020204030204" pitchFamily="34" charset="0"/>
              </a:rPr>
              <a:t>, </a:t>
            </a:r>
            <a:r>
              <a:rPr lang="en-US" sz="2400" b="1" dirty="0" err="1">
                <a:latin typeface="Calibri Light" panose="020F0302020204030204" pitchFamily="34" charset="0"/>
                <a:cs typeface="Calibri Light" panose="020F0302020204030204" pitchFamily="34" charset="0"/>
              </a:rPr>
              <a:t>når</a:t>
            </a:r>
            <a:r>
              <a:rPr lang="en-US" sz="2400" b="1" dirty="0">
                <a:latin typeface="Calibri Light" panose="020F0302020204030204" pitchFamily="34" charset="0"/>
                <a:cs typeface="Calibri Light" panose="020F0302020204030204" pitchFamily="34" charset="0"/>
              </a:rPr>
              <a:t> </a:t>
            </a:r>
            <a:r>
              <a:rPr lang="en-US" sz="2400" b="1" dirty="0" err="1">
                <a:latin typeface="Calibri Light" panose="020F0302020204030204" pitchFamily="34" charset="0"/>
                <a:cs typeface="Calibri Light" panose="020F0302020204030204" pitchFamily="34" charset="0"/>
              </a:rPr>
              <a:t>Herren</a:t>
            </a:r>
            <a:r>
              <a:rPr lang="en-US" sz="2400" b="1" dirty="0">
                <a:latin typeface="Calibri Light" panose="020F0302020204030204" pitchFamily="34" charset="0"/>
                <a:cs typeface="Calibri Light" panose="020F0302020204030204" pitchFamily="34" charset="0"/>
              </a:rPr>
              <a:t> har </a:t>
            </a:r>
            <a:r>
              <a:rPr lang="en-US" sz="2400" b="1" dirty="0" err="1">
                <a:latin typeface="Calibri Light" panose="020F0302020204030204" pitchFamily="34" charset="0"/>
                <a:cs typeface="Calibri Light" panose="020F0302020204030204" pitchFamily="34" charset="0"/>
              </a:rPr>
              <a:t>sagt</a:t>
            </a:r>
            <a:r>
              <a:rPr lang="en-US" sz="2400" b="1" dirty="0">
                <a:latin typeface="Calibri Light" panose="020F0302020204030204" pitchFamily="34" charset="0"/>
                <a:cs typeface="Calibri Light" panose="020F0302020204030204" pitchFamily="34" charset="0"/>
              </a:rPr>
              <a:t>, at </a:t>
            </a:r>
            <a:r>
              <a:rPr lang="en-US" sz="2400" b="1" dirty="0" err="1">
                <a:latin typeface="Calibri Light" panose="020F0302020204030204" pitchFamily="34" charset="0"/>
                <a:cs typeface="Calibri Light" panose="020F0302020204030204" pitchFamily="34" charset="0"/>
              </a:rPr>
              <a:t>han</a:t>
            </a:r>
            <a:r>
              <a:rPr lang="en-US" sz="2400" b="1" dirty="0">
                <a:latin typeface="Calibri Light" panose="020F0302020204030204" pitchFamily="34" charset="0"/>
                <a:cs typeface="Calibri Light" panose="020F0302020204030204" pitchFamily="34" charset="0"/>
              </a:rPr>
              <a:t> </a:t>
            </a:r>
            <a:r>
              <a:rPr lang="en-US" sz="2400" b="1" dirty="0" err="1">
                <a:latin typeface="Calibri Light" panose="020F0302020204030204" pitchFamily="34" charset="0"/>
                <a:cs typeface="Calibri Light" panose="020F0302020204030204" pitchFamily="34" charset="0"/>
              </a:rPr>
              <a:t>skal</a:t>
            </a:r>
            <a:r>
              <a:rPr lang="en-US" sz="2400" b="1" dirty="0">
                <a:latin typeface="Calibri Light" panose="020F0302020204030204" pitchFamily="34" charset="0"/>
                <a:cs typeface="Calibri Light" panose="020F0302020204030204" pitchFamily="34" charset="0"/>
              </a:rPr>
              <a:t>. </a:t>
            </a:r>
            <a:r>
              <a:rPr lang="en-US" sz="2400" b="1" dirty="0" err="1">
                <a:latin typeface="Calibri Light" panose="020F0302020204030204" pitchFamily="34" charset="0"/>
                <a:cs typeface="Calibri Light" panose="020F0302020204030204" pitchFamily="34" charset="0"/>
              </a:rPr>
              <a:t>Måske</a:t>
            </a:r>
            <a:r>
              <a:rPr lang="en-US" sz="2400" b="1" dirty="0">
                <a:latin typeface="Calibri Light" panose="020F0302020204030204" pitchFamily="34" charset="0"/>
                <a:cs typeface="Calibri Light" panose="020F0302020204030204" pitchFamily="34" charset="0"/>
              </a:rPr>
              <a:t> ser </a:t>
            </a:r>
            <a:r>
              <a:rPr lang="en-US" sz="2400" b="1" dirty="0" err="1">
                <a:latin typeface="Calibri Light" panose="020F0302020204030204" pitchFamily="34" charset="0"/>
                <a:cs typeface="Calibri Light" panose="020F0302020204030204" pitchFamily="34" charset="0"/>
              </a:rPr>
              <a:t>Herren</a:t>
            </a:r>
            <a:r>
              <a:rPr lang="en-US" sz="2400" b="1" dirty="0">
                <a:latin typeface="Calibri Light" panose="020F0302020204030204" pitchFamily="34" charset="0"/>
                <a:cs typeface="Calibri Light" panose="020F0302020204030204" pitchFamily="34" charset="0"/>
              </a:rPr>
              <a:t> </a:t>
            </a:r>
            <a:r>
              <a:rPr lang="en-US" sz="2400" b="1" dirty="0" err="1">
                <a:latin typeface="Calibri Light" panose="020F0302020204030204" pitchFamily="34" charset="0"/>
                <a:cs typeface="Calibri Light" panose="020F0302020204030204" pitchFamily="34" charset="0"/>
              </a:rPr>
              <a:t>til</a:t>
            </a:r>
            <a:r>
              <a:rPr lang="en-US" sz="2400" b="1" dirty="0">
                <a:latin typeface="Calibri Light" panose="020F0302020204030204" pitchFamily="34" charset="0"/>
                <a:cs typeface="Calibri Light" panose="020F0302020204030204" pitchFamily="34" charset="0"/>
              </a:rPr>
              <a:t> min </a:t>
            </a:r>
            <a:r>
              <a:rPr lang="en-US" sz="2400" b="1" dirty="0" err="1">
                <a:latin typeface="Calibri Light" panose="020F0302020204030204" pitchFamily="34" charset="0"/>
                <a:cs typeface="Calibri Light" panose="020F0302020204030204" pitchFamily="34" charset="0"/>
              </a:rPr>
              <a:t>nød</a:t>
            </a:r>
            <a:r>
              <a:rPr lang="en-US" sz="2400" b="1" dirty="0">
                <a:latin typeface="Calibri Light" panose="020F0302020204030204" pitchFamily="34" charset="0"/>
                <a:cs typeface="Calibri Light" panose="020F0302020204030204" pitchFamily="34" charset="0"/>
              </a:rPr>
              <a:t> </a:t>
            </a:r>
            <a:r>
              <a:rPr lang="en-US" sz="2400" b="1" dirty="0" err="1">
                <a:latin typeface="Calibri Light" panose="020F0302020204030204" pitchFamily="34" charset="0"/>
                <a:cs typeface="Calibri Light" panose="020F0302020204030204" pitchFamily="34" charset="0"/>
              </a:rPr>
              <a:t>og</a:t>
            </a:r>
            <a:r>
              <a:rPr lang="en-US" sz="2400" b="1" dirty="0">
                <a:latin typeface="Calibri Light" panose="020F0302020204030204" pitchFamily="34" charset="0"/>
                <a:cs typeface="Calibri Light" panose="020F0302020204030204" pitchFamily="34" charset="0"/>
              </a:rPr>
              <a:t> giver </a:t>
            </a:r>
            <a:r>
              <a:rPr lang="en-US" sz="2400" b="1" dirty="0" err="1">
                <a:latin typeface="Calibri Light" panose="020F0302020204030204" pitchFamily="34" charset="0"/>
                <a:cs typeface="Calibri Light" panose="020F0302020204030204" pitchFamily="34" charset="0"/>
              </a:rPr>
              <a:t>mig</a:t>
            </a:r>
            <a:r>
              <a:rPr lang="en-US" sz="2400" b="1" dirty="0">
                <a:latin typeface="Calibri Light" panose="020F0302020204030204" pitchFamily="34" charset="0"/>
                <a:cs typeface="Calibri Light" panose="020F0302020204030204" pitchFamily="34" charset="0"/>
              </a:rPr>
              <a:t> </a:t>
            </a:r>
            <a:r>
              <a:rPr lang="en-US" sz="2400" b="1" dirty="0" err="1">
                <a:latin typeface="Calibri Light" panose="020F0302020204030204" pitchFamily="34" charset="0"/>
                <a:cs typeface="Calibri Light" panose="020F0302020204030204" pitchFamily="34" charset="0"/>
              </a:rPr>
              <a:t>lykke</a:t>
            </a:r>
            <a:r>
              <a:rPr lang="en-US" sz="2400" b="1" dirty="0">
                <a:latin typeface="Calibri Light" panose="020F0302020204030204" pitchFamily="34" charset="0"/>
                <a:cs typeface="Calibri Light" panose="020F0302020204030204" pitchFamily="34" charset="0"/>
              </a:rPr>
              <a:t> </a:t>
            </a:r>
            <a:r>
              <a:rPr lang="en-US" sz="2400" b="1" dirty="0" err="1">
                <a:latin typeface="Calibri Light" panose="020F0302020204030204" pitchFamily="34" charset="0"/>
                <a:cs typeface="Calibri Light" panose="020F0302020204030204" pitchFamily="34" charset="0"/>
              </a:rPr>
              <a:t>i</a:t>
            </a:r>
            <a:r>
              <a:rPr lang="en-US" sz="2400" b="1" dirty="0">
                <a:latin typeface="Calibri Light" panose="020F0302020204030204" pitchFamily="34" charset="0"/>
                <a:cs typeface="Calibri Light" panose="020F0302020204030204" pitchFamily="34" charset="0"/>
              </a:rPr>
              <a:t> </a:t>
            </a:r>
            <a:r>
              <a:rPr lang="en-US" sz="2400" b="1" dirty="0" err="1">
                <a:latin typeface="Calibri Light" panose="020F0302020204030204" pitchFamily="34" charset="0"/>
                <a:cs typeface="Calibri Light" panose="020F0302020204030204" pitchFamily="34" charset="0"/>
              </a:rPr>
              <a:t>stedet</a:t>
            </a:r>
            <a:r>
              <a:rPr lang="en-US" sz="2400" b="1" dirty="0">
                <a:latin typeface="Calibri Light" panose="020F0302020204030204" pitchFamily="34" charset="0"/>
                <a:cs typeface="Calibri Light" panose="020F0302020204030204" pitchFamily="34" charset="0"/>
              </a:rPr>
              <a:t> for </a:t>
            </a:r>
            <a:r>
              <a:rPr lang="en-US" sz="2400" b="1" dirty="0" err="1">
                <a:latin typeface="Calibri Light" panose="020F0302020204030204" pitchFamily="34" charset="0"/>
                <a:cs typeface="Calibri Light" panose="020F0302020204030204" pitchFamily="34" charset="0"/>
              </a:rPr>
              <a:t>forbandelsen</a:t>
            </a:r>
            <a:r>
              <a:rPr lang="en-US" sz="2400" b="1" dirty="0">
                <a:latin typeface="Calibri Light" panose="020F0302020204030204" pitchFamily="34" charset="0"/>
                <a:cs typeface="Calibri Light" panose="020F0302020204030204" pitchFamily="34" charset="0"/>
              </a:rPr>
              <a:t> </a:t>
            </a:r>
            <a:r>
              <a:rPr lang="en-US" sz="2400" b="1" dirty="0" err="1">
                <a:latin typeface="Calibri Light" panose="020F0302020204030204" pitchFamily="34" charset="0"/>
                <a:cs typeface="Calibri Light" panose="020F0302020204030204" pitchFamily="34" charset="0"/>
              </a:rPr>
              <a:t>i</a:t>
            </a:r>
            <a:r>
              <a:rPr lang="en-US" sz="2400" b="1" dirty="0">
                <a:latin typeface="Calibri Light" panose="020F0302020204030204" pitchFamily="34" charset="0"/>
                <a:cs typeface="Calibri Light" panose="020F0302020204030204" pitchFamily="34" charset="0"/>
              </a:rPr>
              <a:t> </a:t>
            </a:r>
            <a:r>
              <a:rPr lang="en-US" sz="2400" b="1" dirty="0" err="1">
                <a:latin typeface="Calibri Light" panose="020F0302020204030204" pitchFamily="34" charset="0"/>
                <a:cs typeface="Calibri Light" panose="020F0302020204030204" pitchFamily="34" charset="0"/>
              </a:rPr>
              <a:t>dag</a:t>
            </a:r>
            <a:r>
              <a:rPr lang="en-US" sz="2400" b="1" dirty="0">
                <a:latin typeface="Calibri Light" panose="020F0302020204030204" pitchFamily="34" charset="0"/>
                <a:cs typeface="Calibri Light" panose="020F0302020204030204" pitchFamily="34" charset="0"/>
              </a:rPr>
              <a:t>.”</a:t>
            </a:r>
          </a:p>
          <a:p>
            <a:pPr marL="0" indent="0">
              <a:buNone/>
            </a:pPr>
            <a:r>
              <a:rPr lang="en-US" sz="2000" dirty="0">
                <a:latin typeface="+mj-lt"/>
              </a:rPr>
              <a:t>2 Sam 17,11-12</a:t>
            </a:r>
          </a:p>
        </p:txBody>
      </p:sp>
      <p:pic>
        <p:nvPicPr>
          <p:cNvPr id="8" name="Pladsholder til indhold 4">
            <a:extLst>
              <a:ext uri="{FF2B5EF4-FFF2-40B4-BE49-F238E27FC236}">
                <a16:creationId xmlns:a16="http://schemas.microsoft.com/office/drawing/2014/main" xmlns="" id="{0F453DBE-3DEC-4396-9806-83F9DE13FFC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7400"/>
          <a:stretch/>
        </p:blipFill>
        <p:spPr>
          <a:xfrm>
            <a:off x="4639056" y="10"/>
            <a:ext cx="7552944" cy="6857990"/>
          </a:xfrm>
          <a:prstGeom prst="rect">
            <a:avLst/>
          </a:prstGeom>
          <a:effectLst/>
        </p:spPr>
      </p:pic>
    </p:spTree>
    <p:extLst>
      <p:ext uri="{BB962C8B-B14F-4D97-AF65-F5344CB8AC3E}">
        <p14:creationId xmlns:p14="http://schemas.microsoft.com/office/powerpoint/2010/main" xmlns="" val="361866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descr="Et billede, der indeholder græs&#10;&#10;Beskrivelse, der er oprettet med meget høj sikkerhed">
            <a:extLst>
              <a:ext uri="{FF2B5EF4-FFF2-40B4-BE49-F238E27FC236}">
                <a16:creationId xmlns:a16="http://schemas.microsoft.com/office/drawing/2014/main" xmlns="" id="{F9BA691B-41B3-4A1A-820A-36A525ACFA75}"/>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xmlns="" val="0"/>
              </a:ext>
            </a:extLst>
          </a:blip>
          <a:srcRect t="12330" b="1463"/>
          <a:stretch/>
        </p:blipFill>
        <p:spPr>
          <a:xfrm>
            <a:off x="20" y="10"/>
            <a:ext cx="12191980" cy="6857990"/>
          </a:xfrm>
          <a:prstGeom prst="rect">
            <a:avLst/>
          </a:prstGeom>
        </p:spPr>
      </p:pic>
      <p:sp>
        <p:nvSpPr>
          <p:cNvPr id="12"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itel 5">
            <a:extLst>
              <a:ext uri="{FF2B5EF4-FFF2-40B4-BE49-F238E27FC236}">
                <a16:creationId xmlns:a16="http://schemas.microsoft.com/office/drawing/2014/main" xmlns="" id="{F42987DC-BDAF-447E-A9C0-9227DBE93506}"/>
              </a:ext>
            </a:extLst>
          </p:cNvPr>
          <p:cNvSpPr>
            <a:spLocks noGrp="1"/>
          </p:cNvSpPr>
          <p:nvPr>
            <p:ph type="ctrTitle"/>
          </p:nvPr>
        </p:nvSpPr>
        <p:spPr>
          <a:xfrm>
            <a:off x="8022021" y="3231931"/>
            <a:ext cx="3852041" cy="1834056"/>
          </a:xfrm>
        </p:spPr>
        <p:txBody>
          <a:bodyPr>
            <a:noAutofit/>
          </a:bodyPr>
          <a:lstStyle/>
          <a:p>
            <a:r>
              <a:rPr lang="da-DK" sz="2400" b="1" dirty="0"/>
              <a:t>”Min hånd har skabt alt dette, sådan blev det hele til, siger Herren. Det er den hjælpeløse, jeg ser til, den modløse og den, der skælver for mit ord.”</a:t>
            </a:r>
          </a:p>
        </p:txBody>
      </p:sp>
      <p:sp>
        <p:nvSpPr>
          <p:cNvPr id="7" name="Undertitel 6">
            <a:extLst>
              <a:ext uri="{FF2B5EF4-FFF2-40B4-BE49-F238E27FC236}">
                <a16:creationId xmlns:a16="http://schemas.microsoft.com/office/drawing/2014/main" xmlns="" id="{55328C65-0BC4-4438-B22B-645FC7096ECD}"/>
              </a:ext>
            </a:extLst>
          </p:cNvPr>
          <p:cNvSpPr>
            <a:spLocks noGrp="1"/>
          </p:cNvSpPr>
          <p:nvPr>
            <p:ph type="subTitle" idx="1"/>
          </p:nvPr>
        </p:nvSpPr>
        <p:spPr>
          <a:xfrm>
            <a:off x="7782910" y="5242675"/>
            <a:ext cx="4330262" cy="683284"/>
          </a:xfrm>
        </p:spPr>
        <p:txBody>
          <a:bodyPr>
            <a:normAutofit/>
          </a:bodyPr>
          <a:lstStyle/>
          <a:p>
            <a:r>
              <a:rPr lang="da-DK" sz="2000" dirty="0">
                <a:latin typeface="+mj-lt"/>
              </a:rPr>
              <a:t>Es 66,2</a:t>
            </a:r>
          </a:p>
        </p:txBody>
      </p:sp>
      <p:cxnSp>
        <p:nvCxnSpPr>
          <p:cNvPr id="14" name="Straight Connector 13">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77637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ladsholder til indhold 4">
            <a:extLst>
              <a:ext uri="{FF2B5EF4-FFF2-40B4-BE49-F238E27FC236}">
                <a16:creationId xmlns:a16="http://schemas.microsoft.com/office/drawing/2014/main" xmlns="" id="{1BC8B5FE-B102-4E36-BB5B-D1E08A80A179}"/>
              </a:ext>
            </a:extLst>
          </p:cNvPr>
          <p:cNvPicPr>
            <a:picLocks noChangeAspect="1"/>
          </p:cNvPicPr>
          <p:nvPr/>
        </p:nvPicPr>
        <p:blipFill rotWithShape="1">
          <a:blip r:embed="rId2" cstate="print">
            <a:alphaModFix/>
            <a:extLst>
              <a:ext uri="{28A0092B-C50C-407E-A947-70E740481C1C}">
                <a14:useLocalDpi xmlns:a14="http://schemas.microsoft.com/office/drawing/2010/main" xmlns="" val="0"/>
              </a:ext>
            </a:extLst>
          </a:blip>
          <a:srcRect t="21935" r="-1" b="6473"/>
          <a:stretch/>
        </p:blipFill>
        <p:spPr>
          <a:xfrm>
            <a:off x="5797543" y="10"/>
            <a:ext cx="6394152" cy="6857990"/>
          </a:xfrm>
          <a:prstGeom prst="rect">
            <a:avLst/>
          </a:prstGeom>
        </p:spPr>
      </p:pic>
      <p:pic>
        <p:nvPicPr>
          <p:cNvPr id="13" name="Picture 12">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xmlns="" val="0"/>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xmlns="" id="{A4381C1C-8D15-465D-A0B1-CB10D45F6796}"/>
              </a:ext>
            </a:extLst>
          </p:cNvPr>
          <p:cNvSpPr>
            <a:spLocks noGrp="1"/>
          </p:cNvSpPr>
          <p:nvPr>
            <p:ph type="title"/>
          </p:nvPr>
        </p:nvSpPr>
        <p:spPr>
          <a:xfrm>
            <a:off x="804998" y="798445"/>
            <a:ext cx="4803636" cy="1311664"/>
          </a:xfrm>
        </p:spPr>
        <p:txBody>
          <a:bodyPr>
            <a:normAutofit/>
          </a:bodyPr>
          <a:lstStyle/>
          <a:p>
            <a:r>
              <a:rPr lang="da-DK" sz="2700" b="1" dirty="0">
                <a:solidFill>
                  <a:srgbClr val="000000"/>
                </a:solidFill>
              </a:rPr>
              <a:t>”Herre, du kender mig og ser mig, du ransager mit hjerte.”</a:t>
            </a:r>
            <a:r>
              <a:rPr lang="da-DK" dirty="0">
                <a:solidFill>
                  <a:srgbClr val="000000"/>
                </a:solidFill>
              </a:rPr>
              <a:t/>
            </a:r>
            <a:br>
              <a:rPr lang="da-DK" dirty="0">
                <a:solidFill>
                  <a:srgbClr val="000000"/>
                </a:solidFill>
              </a:rPr>
            </a:br>
            <a:r>
              <a:rPr lang="da-DK" sz="2000" dirty="0">
                <a:solidFill>
                  <a:srgbClr val="000000"/>
                </a:solidFill>
              </a:rPr>
              <a:t>Jer 12,3</a:t>
            </a:r>
          </a:p>
        </p:txBody>
      </p:sp>
      <p:sp>
        <p:nvSpPr>
          <p:cNvPr id="9" name="Titel 1">
            <a:extLst>
              <a:ext uri="{FF2B5EF4-FFF2-40B4-BE49-F238E27FC236}">
                <a16:creationId xmlns:a16="http://schemas.microsoft.com/office/drawing/2014/main" xmlns="" id="{5E8831E6-7595-4A13-B874-A0B4B578024E}"/>
              </a:ext>
            </a:extLst>
          </p:cNvPr>
          <p:cNvSpPr txBox="1">
            <a:spLocks/>
          </p:cNvSpPr>
          <p:nvPr/>
        </p:nvSpPr>
        <p:spPr>
          <a:xfrm>
            <a:off x="804998" y="2516558"/>
            <a:ext cx="4803636" cy="28306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700" b="1" dirty="0">
                <a:solidFill>
                  <a:srgbClr val="000000"/>
                </a:solidFill>
              </a:rPr>
              <a:t>”Men når du vil bede, så gå ind i dit kammer og luk din dør og bed til din fader, som er i det skjulte. Og din fader, som ser i det skjulte, skal lønne dig.”</a:t>
            </a:r>
            <a:r>
              <a:rPr lang="da-DK" dirty="0">
                <a:solidFill>
                  <a:srgbClr val="000000"/>
                </a:solidFill>
              </a:rPr>
              <a:t/>
            </a:r>
            <a:br>
              <a:rPr lang="da-DK" dirty="0">
                <a:solidFill>
                  <a:srgbClr val="000000"/>
                </a:solidFill>
              </a:rPr>
            </a:br>
            <a:r>
              <a:rPr lang="da-DK" sz="2000" dirty="0">
                <a:solidFill>
                  <a:srgbClr val="000000"/>
                </a:solidFill>
              </a:rPr>
              <a:t>Matt 6,7</a:t>
            </a:r>
          </a:p>
        </p:txBody>
      </p:sp>
    </p:spTree>
    <p:extLst>
      <p:ext uri="{BB962C8B-B14F-4D97-AF65-F5344CB8AC3E}">
        <p14:creationId xmlns:p14="http://schemas.microsoft.com/office/powerpoint/2010/main" xmlns="" val="2272587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ladsholder til indhold 4" descr="Et billede, der indeholder person, udendørs, dyr, pattedyr&#10;&#10;Beskrivelse, der er oprettet med meget høj sikkerhed">
            <a:extLst>
              <a:ext uri="{FF2B5EF4-FFF2-40B4-BE49-F238E27FC236}">
                <a16:creationId xmlns:a16="http://schemas.microsoft.com/office/drawing/2014/main" xmlns="" id="{EB396F11-15DA-49F2-927C-FCA359F2E78A}"/>
              </a:ext>
            </a:extLst>
          </p:cNvPr>
          <p:cNvPicPr>
            <a:picLocks noGrp="1" noChangeAspect="1"/>
          </p:cNvPicPr>
          <p:nvPr>
            <p:ph idx="1"/>
          </p:nvPr>
        </p:nvPicPr>
        <p:blipFill rotWithShape="1">
          <a:blip r:embed="rId2" cstate="print">
            <a:alphaModFix/>
            <a:extLst>
              <a:ext uri="{28A0092B-C50C-407E-A947-70E740481C1C}">
                <a14:useLocalDpi xmlns:a14="http://schemas.microsoft.com/office/drawing/2010/main" xmlns="" val="0"/>
              </a:ext>
            </a:extLst>
          </a:blip>
          <a:srcRect r="4794" b="-3"/>
          <a:stretch/>
        </p:blipFill>
        <p:spPr>
          <a:xfrm>
            <a:off x="-182887" y="-164595"/>
            <a:ext cx="6447707" cy="4622292"/>
          </a:xfrm>
          <a:prstGeom prst="rect">
            <a:avLst/>
          </a:prstGeom>
          <a:effectLst>
            <a:softEdge rad="533400"/>
          </a:effectLst>
        </p:spPr>
      </p:pic>
      <p:pic>
        <p:nvPicPr>
          <p:cNvPr id="7" name="Billede 6" descr="Et billede, der indeholder hjord, udendørs, stor, græs&#10;&#10;Beskrivelse, der er oprettet med meget høj sikkerhed">
            <a:extLst>
              <a:ext uri="{FF2B5EF4-FFF2-40B4-BE49-F238E27FC236}">
                <a16:creationId xmlns:a16="http://schemas.microsoft.com/office/drawing/2014/main" xmlns="" id="{E08051C2-F199-4BCD-B0CA-5BB2E071A46D}"/>
              </a:ext>
            </a:extLst>
          </p:cNvPr>
          <p:cNvPicPr>
            <a:picLocks noChangeAspect="1"/>
          </p:cNvPicPr>
          <p:nvPr/>
        </p:nvPicPr>
        <p:blipFill rotWithShape="1">
          <a:blip r:embed="rId3" cstate="print">
            <a:alphaModFix/>
            <a:extLst>
              <a:ext uri="{28A0092B-C50C-407E-A947-70E740481C1C}">
                <a14:useLocalDpi xmlns:a14="http://schemas.microsoft.com/office/drawing/2010/main" xmlns="" val="0"/>
              </a:ext>
            </a:extLst>
          </a:blip>
          <a:srcRect t="1716" r="-2" b="8932"/>
          <a:stretch/>
        </p:blipFill>
        <p:spPr>
          <a:xfrm>
            <a:off x="-186572" y="3184611"/>
            <a:ext cx="6447707" cy="3845519"/>
          </a:xfrm>
          <a:prstGeom prst="rect">
            <a:avLst/>
          </a:prstGeom>
          <a:effectLst>
            <a:softEdge rad="533400"/>
          </a:effectLst>
        </p:spPr>
      </p:pic>
      <p:pic>
        <p:nvPicPr>
          <p:cNvPr id="18" name="Picture 11">
            <a:extLst>
              <a:ext uri="{FF2B5EF4-FFF2-40B4-BE49-F238E27FC236}">
                <a16:creationId xmlns:a16="http://schemas.microsoft.com/office/drawing/2014/main" xmlns="" id="{D2D2C3D0-D5DB-4464-BB3E-2DF035FDB8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28498019-4FBC-4AA4-865E-92F71EFB8F74}"/>
              </a:ext>
            </a:extLst>
          </p:cNvPr>
          <p:cNvSpPr>
            <a:spLocks noGrp="1"/>
          </p:cNvSpPr>
          <p:nvPr>
            <p:ph type="title"/>
          </p:nvPr>
        </p:nvSpPr>
        <p:spPr>
          <a:xfrm>
            <a:off x="6814658" y="3065196"/>
            <a:ext cx="4820134" cy="1635639"/>
          </a:xfrm>
        </p:spPr>
        <p:txBody>
          <a:bodyPr vert="horz" lIns="91440" tIns="45720" rIns="91440" bIns="45720" rtlCol="0" anchor="t">
            <a:normAutofit fontScale="90000"/>
          </a:bodyPr>
          <a:lstStyle/>
          <a:p>
            <a:r>
              <a:rPr lang="en-US" kern="1200" dirty="0">
                <a:solidFill>
                  <a:srgbClr val="000000"/>
                </a:solidFill>
                <a:latin typeface="+mj-lt"/>
                <a:ea typeface="+mj-ea"/>
                <a:cs typeface="+mj-cs"/>
              </a:rPr>
              <a:t>“</a:t>
            </a:r>
            <a:r>
              <a:rPr lang="en-US" kern="1200" dirty="0" err="1">
                <a:solidFill>
                  <a:srgbClr val="000000"/>
                </a:solidFill>
                <a:latin typeface="+mj-lt"/>
                <a:ea typeface="+mj-ea"/>
                <a:cs typeface="+mj-cs"/>
              </a:rPr>
              <a:t>Dér</a:t>
            </a:r>
            <a:r>
              <a:rPr lang="en-US" kern="1200" dirty="0">
                <a:solidFill>
                  <a:srgbClr val="000000"/>
                </a:solidFill>
                <a:latin typeface="+mj-lt"/>
                <a:ea typeface="+mj-ea"/>
                <a:cs typeface="+mj-cs"/>
              </a:rPr>
              <a:t> </a:t>
            </a:r>
            <a:r>
              <a:rPr lang="en-US" kern="1200" dirty="0" err="1">
                <a:solidFill>
                  <a:srgbClr val="000000"/>
                </a:solidFill>
                <a:latin typeface="+mj-lt"/>
                <a:ea typeface="+mj-ea"/>
                <a:cs typeface="+mj-cs"/>
              </a:rPr>
              <a:t>kommer</a:t>
            </a:r>
            <a:r>
              <a:rPr lang="en-US" kern="1200" dirty="0">
                <a:solidFill>
                  <a:srgbClr val="000000"/>
                </a:solidFill>
                <a:latin typeface="+mj-lt"/>
                <a:ea typeface="+mj-ea"/>
                <a:cs typeface="+mj-cs"/>
              </a:rPr>
              <a:t> for </a:t>
            </a:r>
            <a:r>
              <a:rPr lang="en-US" kern="1200" dirty="0" err="1">
                <a:solidFill>
                  <a:srgbClr val="000000"/>
                </a:solidFill>
                <a:latin typeface="+mj-lt"/>
                <a:ea typeface="+mj-ea"/>
                <a:cs typeface="+mj-cs"/>
              </a:rPr>
              <a:t>resten</a:t>
            </a:r>
            <a:r>
              <a:rPr lang="en-US" kern="1200" dirty="0">
                <a:solidFill>
                  <a:srgbClr val="000000"/>
                </a:solidFill>
                <a:latin typeface="+mj-lt"/>
                <a:ea typeface="+mj-ea"/>
                <a:cs typeface="+mj-cs"/>
              </a:rPr>
              <a:t> </a:t>
            </a:r>
            <a:r>
              <a:rPr lang="en-US" kern="1200" dirty="0" err="1">
                <a:solidFill>
                  <a:srgbClr val="000000"/>
                </a:solidFill>
                <a:latin typeface="+mj-lt"/>
                <a:ea typeface="+mj-ea"/>
                <a:cs typeface="+mj-cs"/>
              </a:rPr>
              <a:t>hans</a:t>
            </a:r>
            <a:r>
              <a:rPr lang="en-US" kern="1200" dirty="0">
                <a:solidFill>
                  <a:srgbClr val="000000"/>
                </a:solidFill>
                <a:latin typeface="+mj-lt"/>
                <a:ea typeface="+mj-ea"/>
                <a:cs typeface="+mj-cs"/>
              </a:rPr>
              <a:t> </a:t>
            </a:r>
            <a:r>
              <a:rPr lang="en-US" kern="1200" dirty="0" err="1">
                <a:solidFill>
                  <a:srgbClr val="000000"/>
                </a:solidFill>
                <a:latin typeface="+mj-lt"/>
                <a:ea typeface="+mj-ea"/>
                <a:cs typeface="+mj-cs"/>
              </a:rPr>
              <a:t>datter</a:t>
            </a:r>
            <a:r>
              <a:rPr lang="en-US" kern="1200" dirty="0">
                <a:solidFill>
                  <a:srgbClr val="000000"/>
                </a:solidFill>
                <a:latin typeface="+mj-lt"/>
                <a:ea typeface="+mj-ea"/>
                <a:cs typeface="+mj-cs"/>
              </a:rPr>
              <a:t> </a:t>
            </a:r>
            <a:r>
              <a:rPr lang="en-US" kern="1200" dirty="0" err="1">
                <a:solidFill>
                  <a:srgbClr val="000000"/>
                </a:solidFill>
                <a:latin typeface="+mj-lt"/>
                <a:ea typeface="+mj-ea"/>
                <a:cs typeface="+mj-cs"/>
              </a:rPr>
              <a:t>Rakel</a:t>
            </a:r>
            <a:r>
              <a:rPr lang="en-US" kern="1200" dirty="0">
                <a:solidFill>
                  <a:srgbClr val="000000"/>
                </a:solidFill>
                <a:latin typeface="+mj-lt"/>
                <a:ea typeface="+mj-ea"/>
                <a:cs typeface="+mj-cs"/>
              </a:rPr>
              <a:t> med </a:t>
            </a:r>
            <a:r>
              <a:rPr lang="en-US" kern="1200" dirty="0" err="1">
                <a:solidFill>
                  <a:srgbClr val="000000"/>
                </a:solidFill>
                <a:latin typeface="+mj-lt"/>
                <a:ea typeface="+mj-ea"/>
                <a:cs typeface="+mj-cs"/>
              </a:rPr>
              <a:t>fårene</a:t>
            </a:r>
            <a:r>
              <a:rPr lang="en-US" kern="1200" dirty="0">
                <a:solidFill>
                  <a:srgbClr val="000000"/>
                </a:solidFill>
                <a:latin typeface="+mj-lt"/>
                <a:ea typeface="+mj-ea"/>
                <a:cs typeface="+mj-cs"/>
              </a:rPr>
              <a:t>” </a:t>
            </a:r>
            <a:br>
              <a:rPr lang="en-US" kern="1200" dirty="0">
                <a:solidFill>
                  <a:srgbClr val="000000"/>
                </a:solidFill>
                <a:latin typeface="+mj-lt"/>
                <a:ea typeface="+mj-ea"/>
                <a:cs typeface="+mj-cs"/>
              </a:rPr>
            </a:br>
            <a:r>
              <a:rPr lang="en-US" sz="2000" kern="1200" dirty="0">
                <a:solidFill>
                  <a:srgbClr val="000000"/>
                </a:solidFill>
                <a:latin typeface="+mj-lt"/>
                <a:ea typeface="+mj-ea"/>
                <a:cs typeface="+mj-cs"/>
              </a:rPr>
              <a:t/>
            </a:r>
            <a:br>
              <a:rPr lang="en-US" sz="2000" kern="1200" dirty="0">
                <a:solidFill>
                  <a:srgbClr val="000000"/>
                </a:solidFill>
                <a:latin typeface="+mj-lt"/>
                <a:ea typeface="+mj-ea"/>
                <a:cs typeface="+mj-cs"/>
              </a:rPr>
            </a:br>
            <a:r>
              <a:rPr lang="en-US" sz="2000" kern="1200" dirty="0">
                <a:solidFill>
                  <a:srgbClr val="000000"/>
                </a:solidFill>
                <a:latin typeface="+mj-lt"/>
                <a:ea typeface="+mj-ea"/>
                <a:cs typeface="+mj-cs"/>
              </a:rPr>
              <a:t>1 </a:t>
            </a:r>
            <a:r>
              <a:rPr lang="en-US" sz="2000" kern="1200" dirty="0" err="1">
                <a:solidFill>
                  <a:srgbClr val="000000"/>
                </a:solidFill>
                <a:latin typeface="+mj-lt"/>
                <a:ea typeface="+mj-ea"/>
                <a:cs typeface="+mj-cs"/>
              </a:rPr>
              <a:t>Mos</a:t>
            </a:r>
            <a:r>
              <a:rPr lang="en-US" sz="2000" kern="1200" dirty="0">
                <a:solidFill>
                  <a:srgbClr val="000000"/>
                </a:solidFill>
                <a:latin typeface="+mj-lt"/>
                <a:ea typeface="+mj-ea"/>
                <a:cs typeface="+mj-cs"/>
              </a:rPr>
              <a:t> 29,6</a:t>
            </a:r>
          </a:p>
        </p:txBody>
      </p:sp>
    </p:spTree>
    <p:extLst>
      <p:ext uri="{BB962C8B-B14F-4D97-AF65-F5344CB8AC3E}">
        <p14:creationId xmlns:p14="http://schemas.microsoft.com/office/powerpoint/2010/main" xmlns="" val="2347362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dsholder til indhold 4" descr="Et billede, der indeholder person, udendørs, beklædning, kvinde&#10;&#10;Beskrivelse, der er oprettet med meget høj sikkerhed">
            <a:extLst>
              <a:ext uri="{FF2B5EF4-FFF2-40B4-BE49-F238E27FC236}">
                <a16:creationId xmlns:a16="http://schemas.microsoft.com/office/drawing/2014/main" xmlns="" id="{681B7088-E70C-486E-8987-0716CBA70F3F}"/>
              </a:ext>
            </a:extLst>
          </p:cNvPr>
          <p:cNvPicPr>
            <a:picLocks noChangeAspect="1"/>
          </p:cNvPicPr>
          <p:nvPr/>
        </p:nvPicPr>
        <p:blipFill rotWithShape="1">
          <a:blip r:embed="rId2" cstate="print">
            <a:alphaModFix/>
            <a:extLst>
              <a:ext uri="{28A0092B-C50C-407E-A947-70E740481C1C}">
                <a14:useLocalDpi xmlns:a14="http://schemas.microsoft.com/office/drawing/2010/main" xmlns="" val="0"/>
              </a:ext>
            </a:extLst>
          </a:blip>
          <a:srcRect r="6890"/>
          <a:stretch/>
        </p:blipFill>
        <p:spPr>
          <a:xfrm>
            <a:off x="-182887" y="-164595"/>
            <a:ext cx="6447707" cy="4622292"/>
          </a:xfrm>
          <a:prstGeom prst="rect">
            <a:avLst/>
          </a:prstGeom>
          <a:effectLst>
            <a:softEdge rad="533400"/>
          </a:effectLst>
        </p:spPr>
      </p:pic>
      <p:pic>
        <p:nvPicPr>
          <p:cNvPr id="9" name="Billede 8" descr="Et billede, der indeholder græs, udendørs, felt, får&#10;&#10;Beskrivelse, der er oprettet med meget høj sikkerhed">
            <a:extLst>
              <a:ext uri="{FF2B5EF4-FFF2-40B4-BE49-F238E27FC236}">
                <a16:creationId xmlns:a16="http://schemas.microsoft.com/office/drawing/2014/main" xmlns="" id="{17BFF5C3-6FD5-4C10-BD66-4AAD81A068F6}"/>
              </a:ext>
            </a:extLst>
          </p:cNvPr>
          <p:cNvPicPr>
            <a:picLocks noChangeAspect="1"/>
          </p:cNvPicPr>
          <p:nvPr/>
        </p:nvPicPr>
        <p:blipFill rotWithShape="1">
          <a:blip r:embed="rId3" cstate="print">
            <a:alphaModFix/>
            <a:extLst>
              <a:ext uri="{28A0092B-C50C-407E-A947-70E740481C1C}">
                <a14:useLocalDpi xmlns:a14="http://schemas.microsoft.com/office/drawing/2010/main" xmlns="" val="0"/>
              </a:ext>
            </a:extLst>
          </a:blip>
          <a:srcRect l="3470" r="2216" b="-1"/>
          <a:stretch/>
        </p:blipFill>
        <p:spPr>
          <a:xfrm>
            <a:off x="-186572" y="3184611"/>
            <a:ext cx="6447707" cy="3845519"/>
          </a:xfrm>
          <a:prstGeom prst="rect">
            <a:avLst/>
          </a:prstGeom>
          <a:effectLst>
            <a:softEdge rad="533400"/>
          </a:effectLst>
        </p:spPr>
      </p:pic>
      <p:pic>
        <p:nvPicPr>
          <p:cNvPr id="28" name="Picture 19">
            <a:extLst>
              <a:ext uri="{FF2B5EF4-FFF2-40B4-BE49-F238E27FC236}">
                <a16:creationId xmlns:a16="http://schemas.microsoft.com/office/drawing/2014/main" xmlns="" id="{D41E2C02-494F-4A6B-A67B-1D965948F9D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Pladsholder til indhold 2">
            <a:extLst>
              <a:ext uri="{FF2B5EF4-FFF2-40B4-BE49-F238E27FC236}">
                <a16:creationId xmlns:a16="http://schemas.microsoft.com/office/drawing/2014/main" xmlns="" id="{BB71B74D-4F51-4766-BA4A-2F08976C43B0}"/>
              </a:ext>
            </a:extLst>
          </p:cNvPr>
          <p:cNvSpPr>
            <a:spLocks noGrp="1"/>
          </p:cNvSpPr>
          <p:nvPr>
            <p:ph idx="1"/>
          </p:nvPr>
        </p:nvSpPr>
        <p:spPr>
          <a:xfrm>
            <a:off x="5573739" y="2018559"/>
            <a:ext cx="6025227" cy="3639289"/>
          </a:xfrm>
        </p:spPr>
        <p:txBody>
          <a:bodyPr anchor="ctr">
            <a:normAutofit/>
          </a:bodyPr>
          <a:lstStyle/>
          <a:p>
            <a:pPr marL="0" indent="0">
              <a:buNone/>
            </a:pPr>
            <a:r>
              <a:rPr lang="da-DK" sz="3600" dirty="0">
                <a:solidFill>
                  <a:srgbClr val="000000"/>
                </a:solidFill>
              </a:rPr>
              <a:t>”Rakel var smuk og så dejlig ud. Jakob var forelsket i Rakel, og han sagde: ‘Jeg vil tjene hos dig syv år for din yngste datter Rakel’ ”</a:t>
            </a:r>
          </a:p>
          <a:p>
            <a:pPr marL="0" indent="0">
              <a:buNone/>
            </a:pPr>
            <a:r>
              <a:rPr lang="da-DK" sz="2000" dirty="0">
                <a:solidFill>
                  <a:srgbClr val="000000"/>
                </a:solidFill>
              </a:rPr>
              <a:t>1 Mos 29,18</a:t>
            </a:r>
          </a:p>
        </p:txBody>
      </p:sp>
    </p:spTree>
    <p:extLst>
      <p:ext uri="{BB962C8B-B14F-4D97-AF65-F5344CB8AC3E}">
        <p14:creationId xmlns:p14="http://schemas.microsoft.com/office/powerpoint/2010/main" xmlns="" val="2228654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ladsholder til indhold 4" descr="Et billede, der indeholder person, udendørs, beklædning, kvinde&#10;&#10;Beskrivelse, der er oprettet med meget høj sikkerhed">
            <a:extLst>
              <a:ext uri="{FF2B5EF4-FFF2-40B4-BE49-F238E27FC236}">
                <a16:creationId xmlns:a16="http://schemas.microsoft.com/office/drawing/2014/main" xmlns="" id="{39BAED89-3D4B-4072-8702-296CDA2A9371}"/>
              </a:ext>
            </a:extLst>
          </p:cNvPr>
          <p:cNvPicPr>
            <a:picLocks noChangeAspect="1"/>
          </p:cNvPicPr>
          <p:nvPr/>
        </p:nvPicPr>
        <p:blipFill rotWithShape="1">
          <a:blip r:embed="rId2" cstate="print">
            <a:alphaModFix/>
            <a:extLst>
              <a:ext uri="{28A0092B-C50C-407E-A947-70E740481C1C}">
                <a14:useLocalDpi xmlns:a14="http://schemas.microsoft.com/office/drawing/2010/main" xmlns="" val="0"/>
              </a:ext>
            </a:extLst>
          </a:blip>
          <a:srcRect r="6890"/>
          <a:stretch/>
        </p:blipFill>
        <p:spPr>
          <a:xfrm>
            <a:off x="-182887" y="-164595"/>
            <a:ext cx="6447707" cy="4622292"/>
          </a:xfrm>
          <a:prstGeom prst="rect">
            <a:avLst/>
          </a:prstGeom>
          <a:effectLst>
            <a:softEdge rad="533400"/>
          </a:effectLst>
        </p:spPr>
      </p:pic>
      <p:sp>
        <p:nvSpPr>
          <p:cNvPr id="8" name="Undertitel 7">
            <a:extLst>
              <a:ext uri="{FF2B5EF4-FFF2-40B4-BE49-F238E27FC236}">
                <a16:creationId xmlns:a16="http://schemas.microsoft.com/office/drawing/2014/main" xmlns="" id="{6D42F002-28B7-44AE-8EE4-AA2C9B96E9BC}"/>
              </a:ext>
            </a:extLst>
          </p:cNvPr>
          <p:cNvSpPr>
            <a:spLocks noGrp="1"/>
          </p:cNvSpPr>
          <p:nvPr>
            <p:ph type="subTitle" idx="1"/>
          </p:nvPr>
        </p:nvSpPr>
        <p:spPr>
          <a:xfrm>
            <a:off x="6631312" y="1788536"/>
            <a:ext cx="4969603" cy="4194819"/>
          </a:xfrm>
        </p:spPr>
        <p:txBody>
          <a:bodyPr>
            <a:normAutofit fontScale="70000" lnSpcReduction="20000"/>
          </a:bodyPr>
          <a:lstStyle/>
          <a:p>
            <a:r>
              <a:rPr lang="da-DK" sz="6400" dirty="0"/>
              <a:t>”Og så tjente Jakob hos ham syv år for Rakel; </a:t>
            </a:r>
          </a:p>
          <a:p>
            <a:r>
              <a:rPr lang="da-DK" sz="6400" dirty="0"/>
              <a:t>Men han følte det kun som nogle få dage, fordi han elskede hende”</a:t>
            </a:r>
          </a:p>
          <a:p>
            <a:r>
              <a:rPr lang="da-DK" sz="2900" dirty="0"/>
              <a:t>1 Mos 29,20</a:t>
            </a:r>
          </a:p>
        </p:txBody>
      </p:sp>
      <p:pic>
        <p:nvPicPr>
          <p:cNvPr id="5" name="Pladsholder til indhold 4" descr="Et billede, der indeholder sten, udendørs, bjerg, stenfyldt&#10;&#10;Beskrivelse, der er oprettet med meget høj sikkerhed">
            <a:extLst>
              <a:ext uri="{FF2B5EF4-FFF2-40B4-BE49-F238E27FC236}">
                <a16:creationId xmlns:a16="http://schemas.microsoft.com/office/drawing/2014/main" xmlns="" id="{CC8EB338-EAC4-40EF-8ACC-044522BE80FF}"/>
              </a:ext>
            </a:extLst>
          </p:cNvPr>
          <p:cNvPicPr>
            <a:picLocks noGrp="1" noChangeAspect="1"/>
          </p:cNvPicPr>
          <p:nvPr>
            <p:ph idx="4294967295"/>
          </p:nvPr>
        </p:nvPicPr>
        <p:blipFill rotWithShape="1">
          <a:blip r:embed="rId3" cstate="print">
            <a:alphaModFix/>
            <a:extLst>
              <a:ext uri="{28A0092B-C50C-407E-A947-70E740481C1C}">
                <a14:useLocalDpi xmlns:a14="http://schemas.microsoft.com/office/drawing/2010/main" xmlns="" val="0"/>
              </a:ext>
            </a:extLst>
          </a:blip>
          <a:srcRect t="907" r="-2" b="9740"/>
          <a:stretch/>
        </p:blipFill>
        <p:spPr>
          <a:xfrm>
            <a:off x="0" y="3184525"/>
            <a:ext cx="6448425" cy="3844925"/>
          </a:xfrm>
          <a:prstGeom prst="rect">
            <a:avLst/>
          </a:prstGeom>
          <a:effectLst>
            <a:softEdge rad="533400"/>
          </a:effectLst>
        </p:spPr>
      </p:pic>
    </p:spTree>
    <p:extLst>
      <p:ext uri="{BB962C8B-B14F-4D97-AF65-F5344CB8AC3E}">
        <p14:creationId xmlns:p14="http://schemas.microsoft.com/office/powerpoint/2010/main" xmlns="" val="48862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ladsholder til indhold 4" descr="Et billede, der indeholder person, udendørs, beklædning, kvinde&#10;&#10;Beskrivelse, der er oprettet med meget høj sikkerhed">
            <a:extLst>
              <a:ext uri="{FF2B5EF4-FFF2-40B4-BE49-F238E27FC236}">
                <a16:creationId xmlns:a16="http://schemas.microsoft.com/office/drawing/2014/main" xmlns="" id="{15EE3EB5-849E-4A0E-ACED-C94A1D1BC6CE}"/>
              </a:ext>
            </a:extLst>
          </p:cNvPr>
          <p:cNvPicPr>
            <a:picLocks noChangeAspect="1"/>
          </p:cNvPicPr>
          <p:nvPr/>
        </p:nvPicPr>
        <p:blipFill rotWithShape="1">
          <a:blip r:embed="rId2" cstate="print">
            <a:alphaModFix/>
            <a:extLst>
              <a:ext uri="{28A0092B-C50C-407E-A947-70E740481C1C}">
                <a14:useLocalDpi xmlns:a14="http://schemas.microsoft.com/office/drawing/2010/main" xmlns="" val="0"/>
              </a:ext>
            </a:extLst>
          </a:blip>
          <a:srcRect r="6921" b="-1"/>
          <a:stretch/>
        </p:blipFill>
        <p:spPr>
          <a:xfrm>
            <a:off x="2824798" y="1"/>
            <a:ext cx="5061985" cy="3630170"/>
          </a:xfrm>
          <a:custGeom>
            <a:avLst/>
            <a:gdLst>
              <a:gd name="connsiteX0" fmla="*/ 253815 w 5061985"/>
              <a:gd name="connsiteY0" fmla="*/ 0 h 3630170"/>
              <a:gd name="connsiteX1" fmla="*/ 4808170 w 5061985"/>
              <a:gd name="connsiteY1" fmla="*/ 0 h 3630170"/>
              <a:gd name="connsiteX2" fmla="*/ 4863087 w 5061985"/>
              <a:gd name="connsiteY2" fmla="*/ 114001 h 3630170"/>
              <a:gd name="connsiteX3" fmla="*/ 5061985 w 5061985"/>
              <a:gd name="connsiteY3" fmla="*/ 1099178 h 3630170"/>
              <a:gd name="connsiteX4" fmla="*/ 2530993 w 5061985"/>
              <a:gd name="connsiteY4" fmla="*/ 3630170 h 3630170"/>
              <a:gd name="connsiteX5" fmla="*/ 0 w 5061985"/>
              <a:gd name="connsiteY5" fmla="*/ 1099178 h 3630170"/>
              <a:gd name="connsiteX6" fmla="*/ 198898 w 5061985"/>
              <a:gd name="connsiteY6" fmla="*/ 114001 h 363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pic>
        <p:nvPicPr>
          <p:cNvPr id="7" name="Billede 6">
            <a:extLst>
              <a:ext uri="{FF2B5EF4-FFF2-40B4-BE49-F238E27FC236}">
                <a16:creationId xmlns:a16="http://schemas.microsoft.com/office/drawing/2014/main" xmlns="" id="{328B0772-B024-409C-8395-9B01B1051767}"/>
              </a:ext>
            </a:extLst>
          </p:cNvPr>
          <p:cNvPicPr>
            <a:picLocks noChangeAspect="1"/>
          </p:cNvPicPr>
          <p:nvPr/>
        </p:nvPicPr>
        <p:blipFill rotWithShape="1">
          <a:blip r:embed="rId3" cstate="print">
            <a:alphaModFix/>
            <a:extLst>
              <a:ext uri="{28A0092B-C50C-407E-A947-70E740481C1C}">
                <a14:useLocalDpi xmlns:a14="http://schemas.microsoft.com/office/drawing/2010/main" xmlns="" val="0"/>
              </a:ext>
            </a:extLst>
          </a:blip>
          <a:srcRect l="23045" r="19441" b="-1"/>
          <a:stretch/>
        </p:blipFill>
        <p:spPr>
          <a:xfrm>
            <a:off x="6897320" y="709725"/>
            <a:ext cx="5294678" cy="6145051"/>
          </a:xfrm>
          <a:custGeom>
            <a:avLst/>
            <a:gdLst>
              <a:gd name="connsiteX0" fmla="*/ 3479124 w 5294678"/>
              <a:gd name="connsiteY0" fmla="*/ 0 h 6145051"/>
              <a:gd name="connsiteX1" fmla="*/ 5137482 w 5294678"/>
              <a:gd name="connsiteY1" fmla="*/ 419912 h 6145051"/>
              <a:gd name="connsiteX2" fmla="*/ 5294678 w 5294678"/>
              <a:gd name="connsiteY2" fmla="*/ 515411 h 6145051"/>
              <a:gd name="connsiteX3" fmla="*/ 5294678 w 5294678"/>
              <a:gd name="connsiteY3" fmla="*/ 6145051 h 6145051"/>
              <a:gd name="connsiteX4" fmla="*/ 1245466 w 5294678"/>
              <a:gd name="connsiteY4" fmla="*/ 6145051 h 6145051"/>
              <a:gd name="connsiteX5" fmla="*/ 1019012 w 5294678"/>
              <a:gd name="connsiteY5" fmla="*/ 5939236 h 6145051"/>
              <a:gd name="connsiteX6" fmla="*/ 0 w 5294678"/>
              <a:gd name="connsiteY6" fmla="*/ 3479124 h 6145051"/>
              <a:gd name="connsiteX7" fmla="*/ 3479124 w 5294678"/>
              <a:gd name="connsiteY7" fmla="*/ 0 h 614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4678" h="6145051">
                <a:moveTo>
                  <a:pt x="3479124" y="0"/>
                </a:moveTo>
                <a:cubicBezTo>
                  <a:pt x="4079583" y="0"/>
                  <a:pt x="4644513" y="152115"/>
                  <a:pt x="5137482" y="419912"/>
                </a:cubicBezTo>
                <a:lnTo>
                  <a:pt x="5294678" y="515411"/>
                </a:lnTo>
                <a:lnTo>
                  <a:pt x="5294678" y="6145051"/>
                </a:lnTo>
                <a:lnTo>
                  <a:pt x="1245466" y="6145051"/>
                </a:lnTo>
                <a:lnTo>
                  <a:pt x="1019012" y="5939236"/>
                </a:lnTo>
                <a:cubicBezTo>
                  <a:pt x="389414" y="5309639"/>
                  <a:pt x="0" y="4439858"/>
                  <a:pt x="0" y="3479124"/>
                </a:cubicBezTo>
                <a:cubicBezTo>
                  <a:pt x="0" y="1557657"/>
                  <a:pt x="1557657" y="0"/>
                  <a:pt x="3479124" y="0"/>
                </a:cubicBezTo>
                <a:close/>
              </a:path>
            </a:pathLst>
          </a:custGeom>
          <a:effectLst>
            <a:softEdge rad="0"/>
          </a:effectLst>
        </p:spPr>
      </p:pic>
      <p:pic>
        <p:nvPicPr>
          <p:cNvPr id="15" name="Picture 14">
            <a:extLst>
              <a:ext uri="{FF2B5EF4-FFF2-40B4-BE49-F238E27FC236}">
                <a16:creationId xmlns:a16="http://schemas.microsoft.com/office/drawing/2014/main" xmlns="" id="{6D104383-AD7E-45AE-BEBC-A74A7E3364D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cstate="print">
            <a:extLst>
              <a:ext uri="{28A0092B-C50C-407E-A947-70E740481C1C}">
                <a14:useLocalDpi xmlns:a14="http://schemas.microsoft.com/office/drawing/2010/main" xmlns=""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xmlns="" id="{E95BB29C-38BE-40EA-B8B3-166F103297DD}"/>
              </a:ext>
            </a:extLst>
          </p:cNvPr>
          <p:cNvSpPr>
            <a:spLocks noGrp="1"/>
          </p:cNvSpPr>
          <p:nvPr>
            <p:ph type="title"/>
          </p:nvPr>
        </p:nvSpPr>
        <p:spPr>
          <a:xfrm>
            <a:off x="327542" y="3789598"/>
            <a:ext cx="6918084" cy="1452875"/>
          </a:xfrm>
        </p:spPr>
        <p:txBody>
          <a:bodyPr vert="horz" lIns="91440" tIns="45720" rIns="91440" bIns="45720" rtlCol="0" anchor="t">
            <a:normAutofit fontScale="90000"/>
          </a:bodyPr>
          <a:lstStyle/>
          <a:p>
            <a:r>
              <a:rPr lang="en-US" sz="4000" b="1" kern="1200" dirty="0">
                <a:solidFill>
                  <a:srgbClr val="000000"/>
                </a:solidFill>
                <a:latin typeface="+mj-lt"/>
                <a:ea typeface="+mj-ea"/>
                <a:cs typeface="+mj-cs"/>
              </a:rPr>
              <a:t>”Nu </a:t>
            </a:r>
            <a:r>
              <a:rPr lang="en-US" sz="4000" b="1" kern="1200" dirty="0" err="1">
                <a:solidFill>
                  <a:srgbClr val="000000"/>
                </a:solidFill>
                <a:latin typeface="+mj-lt"/>
                <a:ea typeface="+mj-ea"/>
                <a:cs typeface="+mj-cs"/>
              </a:rPr>
              <a:t>havde</a:t>
            </a:r>
            <a:r>
              <a:rPr lang="en-US" sz="4000" b="1" kern="1200" dirty="0">
                <a:solidFill>
                  <a:srgbClr val="000000"/>
                </a:solidFill>
                <a:latin typeface="+mj-lt"/>
                <a:ea typeface="+mj-ea"/>
                <a:cs typeface="+mj-cs"/>
              </a:rPr>
              <a:t> Laban to </a:t>
            </a:r>
            <a:r>
              <a:rPr lang="en-US" sz="4000" b="1" kern="1200" dirty="0" err="1">
                <a:solidFill>
                  <a:srgbClr val="000000"/>
                </a:solidFill>
                <a:latin typeface="+mj-lt"/>
                <a:ea typeface="+mj-ea"/>
                <a:cs typeface="+mj-cs"/>
              </a:rPr>
              <a:t>døtre</a:t>
            </a:r>
            <a:r>
              <a:rPr lang="en-US" sz="4000" b="1" kern="1200" dirty="0">
                <a:solidFill>
                  <a:srgbClr val="000000"/>
                </a:solidFill>
                <a:latin typeface="+mj-lt"/>
                <a:ea typeface="+mj-ea"/>
                <a:cs typeface="+mj-cs"/>
              </a:rPr>
              <a:t>; den </a:t>
            </a:r>
            <a:r>
              <a:rPr lang="en-US" sz="4000" b="1" kern="1200" dirty="0" err="1">
                <a:solidFill>
                  <a:srgbClr val="000000"/>
                </a:solidFill>
                <a:latin typeface="+mj-lt"/>
                <a:ea typeface="+mj-ea"/>
                <a:cs typeface="+mj-cs"/>
              </a:rPr>
              <a:t>ældste</a:t>
            </a:r>
            <a:r>
              <a:rPr lang="en-US" sz="4000" b="1" kern="1200" dirty="0">
                <a:solidFill>
                  <a:srgbClr val="000000"/>
                </a:solidFill>
                <a:latin typeface="+mj-lt"/>
                <a:ea typeface="+mj-ea"/>
                <a:cs typeface="+mj-cs"/>
              </a:rPr>
              <a:t> </a:t>
            </a:r>
            <a:r>
              <a:rPr lang="en-US" sz="4000" b="1" kern="1200" dirty="0" err="1">
                <a:solidFill>
                  <a:srgbClr val="000000"/>
                </a:solidFill>
                <a:latin typeface="+mj-lt"/>
                <a:ea typeface="+mj-ea"/>
                <a:cs typeface="+mj-cs"/>
              </a:rPr>
              <a:t>hed</a:t>
            </a:r>
            <a:r>
              <a:rPr lang="en-US" sz="4000" b="1" kern="1200" dirty="0">
                <a:solidFill>
                  <a:srgbClr val="000000"/>
                </a:solidFill>
                <a:latin typeface="+mj-lt"/>
                <a:ea typeface="+mj-ea"/>
                <a:cs typeface="+mj-cs"/>
              </a:rPr>
              <a:t> Lea </a:t>
            </a:r>
            <a:r>
              <a:rPr lang="en-US" sz="4000" b="1" kern="1200" dirty="0" err="1">
                <a:solidFill>
                  <a:srgbClr val="000000"/>
                </a:solidFill>
                <a:latin typeface="+mj-lt"/>
                <a:ea typeface="+mj-ea"/>
                <a:cs typeface="+mj-cs"/>
              </a:rPr>
              <a:t>og</a:t>
            </a:r>
            <a:r>
              <a:rPr lang="en-US" sz="4000" b="1" kern="1200" dirty="0">
                <a:solidFill>
                  <a:srgbClr val="000000"/>
                </a:solidFill>
                <a:latin typeface="+mj-lt"/>
                <a:ea typeface="+mj-ea"/>
                <a:cs typeface="+mj-cs"/>
              </a:rPr>
              <a:t> den </a:t>
            </a:r>
            <a:r>
              <a:rPr lang="en-US" sz="4000" b="1" kern="1200" dirty="0" err="1">
                <a:solidFill>
                  <a:srgbClr val="000000"/>
                </a:solidFill>
                <a:latin typeface="+mj-lt"/>
                <a:ea typeface="+mj-ea"/>
                <a:cs typeface="+mj-cs"/>
              </a:rPr>
              <a:t>yngste</a:t>
            </a:r>
            <a:r>
              <a:rPr lang="en-US" sz="4000" b="1" kern="1200" dirty="0">
                <a:solidFill>
                  <a:srgbClr val="000000"/>
                </a:solidFill>
                <a:latin typeface="+mj-lt"/>
                <a:ea typeface="+mj-ea"/>
                <a:cs typeface="+mj-cs"/>
              </a:rPr>
              <a:t> </a:t>
            </a:r>
            <a:r>
              <a:rPr lang="en-US" sz="4000" b="1" kern="1200" dirty="0" err="1">
                <a:solidFill>
                  <a:srgbClr val="000000"/>
                </a:solidFill>
                <a:latin typeface="+mj-lt"/>
                <a:ea typeface="+mj-ea"/>
                <a:cs typeface="+mj-cs"/>
              </a:rPr>
              <a:t>Rakel</a:t>
            </a:r>
            <a:r>
              <a:rPr lang="en-US" sz="4000" b="1" kern="1200" dirty="0">
                <a:solidFill>
                  <a:srgbClr val="000000"/>
                </a:solidFill>
                <a:latin typeface="+mj-lt"/>
                <a:ea typeface="+mj-ea"/>
                <a:cs typeface="+mj-cs"/>
              </a:rPr>
              <a:t>.</a:t>
            </a:r>
            <a:br>
              <a:rPr lang="en-US" sz="4000" b="1" kern="1200" dirty="0">
                <a:solidFill>
                  <a:srgbClr val="000000"/>
                </a:solidFill>
                <a:latin typeface="+mj-lt"/>
                <a:ea typeface="+mj-ea"/>
                <a:cs typeface="+mj-cs"/>
              </a:rPr>
            </a:br>
            <a:r>
              <a:rPr lang="en-US" sz="4000" b="1" kern="1200" dirty="0">
                <a:solidFill>
                  <a:srgbClr val="000000"/>
                </a:solidFill>
                <a:latin typeface="+mj-lt"/>
                <a:ea typeface="+mj-ea"/>
                <a:cs typeface="+mj-cs"/>
              </a:rPr>
              <a:t>Lea </a:t>
            </a:r>
            <a:r>
              <a:rPr lang="en-US" sz="4000" b="1" kern="1200" dirty="0" err="1">
                <a:solidFill>
                  <a:srgbClr val="000000"/>
                </a:solidFill>
                <a:latin typeface="+mj-lt"/>
                <a:ea typeface="+mj-ea"/>
                <a:cs typeface="+mj-cs"/>
              </a:rPr>
              <a:t>havde</a:t>
            </a:r>
            <a:r>
              <a:rPr lang="en-US" sz="4000" b="1" kern="1200" dirty="0">
                <a:solidFill>
                  <a:srgbClr val="000000"/>
                </a:solidFill>
                <a:latin typeface="+mj-lt"/>
                <a:ea typeface="+mj-ea"/>
                <a:cs typeface="+mj-cs"/>
              </a:rPr>
              <a:t> matte </a:t>
            </a:r>
            <a:r>
              <a:rPr lang="en-US" sz="4000" b="1" kern="1200" dirty="0" err="1">
                <a:solidFill>
                  <a:srgbClr val="000000"/>
                </a:solidFill>
                <a:latin typeface="+mj-lt"/>
                <a:ea typeface="+mj-ea"/>
                <a:cs typeface="+mj-cs"/>
              </a:rPr>
              <a:t>øjne</a:t>
            </a:r>
            <a:r>
              <a:rPr lang="en-US" sz="4000" b="1" kern="1200" dirty="0">
                <a:solidFill>
                  <a:srgbClr val="000000"/>
                </a:solidFill>
                <a:latin typeface="+mj-lt"/>
                <a:ea typeface="+mj-ea"/>
                <a:cs typeface="+mj-cs"/>
              </a:rPr>
              <a:t>, </a:t>
            </a:r>
            <a:r>
              <a:rPr lang="en-US" sz="4000" b="1" kern="1200" dirty="0" err="1">
                <a:solidFill>
                  <a:srgbClr val="000000"/>
                </a:solidFill>
                <a:latin typeface="+mj-lt"/>
                <a:ea typeface="+mj-ea"/>
                <a:cs typeface="+mj-cs"/>
              </a:rPr>
              <a:t>mens</a:t>
            </a:r>
            <a:r>
              <a:rPr lang="en-US" sz="4000" b="1" kern="1200" dirty="0">
                <a:solidFill>
                  <a:srgbClr val="000000"/>
                </a:solidFill>
                <a:latin typeface="+mj-lt"/>
                <a:ea typeface="+mj-ea"/>
                <a:cs typeface="+mj-cs"/>
              </a:rPr>
              <a:t> </a:t>
            </a:r>
            <a:r>
              <a:rPr lang="en-US" sz="4000" b="1" kern="1200" dirty="0" err="1">
                <a:solidFill>
                  <a:srgbClr val="000000"/>
                </a:solidFill>
                <a:latin typeface="+mj-lt"/>
                <a:ea typeface="+mj-ea"/>
                <a:cs typeface="+mj-cs"/>
              </a:rPr>
              <a:t>Rakel</a:t>
            </a:r>
            <a:r>
              <a:rPr lang="en-US" sz="4000" b="1" kern="1200" dirty="0">
                <a:solidFill>
                  <a:srgbClr val="000000"/>
                </a:solidFill>
                <a:latin typeface="+mj-lt"/>
                <a:ea typeface="+mj-ea"/>
                <a:cs typeface="+mj-cs"/>
              </a:rPr>
              <a:t> var </a:t>
            </a:r>
            <a:r>
              <a:rPr lang="en-US" sz="4000" b="1" kern="1200" dirty="0" err="1">
                <a:solidFill>
                  <a:srgbClr val="000000"/>
                </a:solidFill>
                <a:latin typeface="+mj-lt"/>
                <a:ea typeface="+mj-ea"/>
                <a:cs typeface="+mj-cs"/>
              </a:rPr>
              <a:t>smuk</a:t>
            </a:r>
            <a:r>
              <a:rPr lang="en-US" sz="4000" b="1" kern="1200" dirty="0">
                <a:solidFill>
                  <a:srgbClr val="000000"/>
                </a:solidFill>
                <a:latin typeface="+mj-lt"/>
                <a:ea typeface="+mj-ea"/>
                <a:cs typeface="+mj-cs"/>
              </a:rPr>
              <a:t> </a:t>
            </a:r>
            <a:r>
              <a:rPr lang="en-US" sz="4000" b="1" kern="1200" dirty="0" err="1">
                <a:solidFill>
                  <a:srgbClr val="000000"/>
                </a:solidFill>
                <a:latin typeface="+mj-lt"/>
                <a:ea typeface="+mj-ea"/>
                <a:cs typeface="+mj-cs"/>
              </a:rPr>
              <a:t>og</a:t>
            </a:r>
            <a:r>
              <a:rPr lang="en-US" sz="4000" b="1" kern="1200" dirty="0">
                <a:solidFill>
                  <a:srgbClr val="000000"/>
                </a:solidFill>
                <a:latin typeface="+mj-lt"/>
                <a:ea typeface="+mj-ea"/>
                <a:cs typeface="+mj-cs"/>
              </a:rPr>
              <a:t> </a:t>
            </a:r>
            <a:r>
              <a:rPr lang="en-US" sz="4000" b="1" kern="1200" dirty="0" err="1">
                <a:solidFill>
                  <a:srgbClr val="000000"/>
                </a:solidFill>
                <a:latin typeface="+mj-lt"/>
                <a:ea typeface="+mj-ea"/>
                <a:cs typeface="+mj-cs"/>
              </a:rPr>
              <a:t>så</a:t>
            </a:r>
            <a:r>
              <a:rPr lang="en-US" sz="4000" b="1" kern="1200" dirty="0">
                <a:solidFill>
                  <a:srgbClr val="000000"/>
                </a:solidFill>
                <a:latin typeface="+mj-lt"/>
                <a:ea typeface="+mj-ea"/>
                <a:cs typeface="+mj-cs"/>
              </a:rPr>
              <a:t> </a:t>
            </a:r>
            <a:r>
              <a:rPr lang="en-US" sz="4000" b="1" kern="1200" dirty="0" err="1">
                <a:solidFill>
                  <a:srgbClr val="000000"/>
                </a:solidFill>
                <a:latin typeface="+mj-lt"/>
                <a:ea typeface="+mj-ea"/>
                <a:cs typeface="+mj-cs"/>
              </a:rPr>
              <a:t>dejlig</a:t>
            </a:r>
            <a:r>
              <a:rPr lang="en-US" sz="4000" b="1" kern="1200" dirty="0">
                <a:solidFill>
                  <a:srgbClr val="000000"/>
                </a:solidFill>
                <a:latin typeface="+mj-lt"/>
                <a:ea typeface="+mj-ea"/>
                <a:cs typeface="+mj-cs"/>
              </a:rPr>
              <a:t> </a:t>
            </a:r>
            <a:r>
              <a:rPr lang="en-US" sz="4000" b="1" kern="1200" dirty="0" err="1">
                <a:solidFill>
                  <a:srgbClr val="000000"/>
                </a:solidFill>
                <a:latin typeface="+mj-lt"/>
                <a:ea typeface="+mj-ea"/>
                <a:cs typeface="+mj-cs"/>
              </a:rPr>
              <a:t>ud</a:t>
            </a:r>
            <a:r>
              <a:rPr lang="en-US" sz="4000" b="1" kern="1200" dirty="0">
                <a:solidFill>
                  <a:srgbClr val="000000"/>
                </a:solidFill>
                <a:latin typeface="+mj-lt"/>
                <a:ea typeface="+mj-ea"/>
                <a:cs typeface="+mj-cs"/>
              </a:rPr>
              <a:t>”</a:t>
            </a:r>
            <a:r>
              <a:rPr lang="en-US" sz="1800" b="1" kern="1200" dirty="0">
                <a:solidFill>
                  <a:srgbClr val="000000"/>
                </a:solidFill>
                <a:latin typeface="+mj-lt"/>
                <a:ea typeface="+mj-ea"/>
                <a:cs typeface="+mj-cs"/>
              </a:rPr>
              <a:t/>
            </a:r>
            <a:br>
              <a:rPr lang="en-US" sz="1800" b="1" kern="1200" dirty="0">
                <a:solidFill>
                  <a:srgbClr val="000000"/>
                </a:solidFill>
                <a:latin typeface="+mj-lt"/>
                <a:ea typeface="+mj-ea"/>
                <a:cs typeface="+mj-cs"/>
              </a:rPr>
            </a:br>
            <a:r>
              <a:rPr lang="en-US" sz="1800" b="1" kern="1200" dirty="0">
                <a:solidFill>
                  <a:srgbClr val="000000"/>
                </a:solidFill>
                <a:latin typeface="+mj-lt"/>
                <a:ea typeface="+mj-ea"/>
                <a:cs typeface="+mj-cs"/>
              </a:rPr>
              <a:t/>
            </a:r>
            <a:br>
              <a:rPr lang="en-US" sz="1800" b="1" kern="1200" dirty="0">
                <a:solidFill>
                  <a:srgbClr val="000000"/>
                </a:solidFill>
                <a:latin typeface="+mj-lt"/>
                <a:ea typeface="+mj-ea"/>
                <a:cs typeface="+mj-cs"/>
              </a:rPr>
            </a:br>
            <a:r>
              <a:rPr lang="en-US" sz="1800" b="1" kern="1200" dirty="0">
                <a:solidFill>
                  <a:srgbClr val="000000"/>
                </a:solidFill>
                <a:latin typeface="+mj-lt"/>
                <a:ea typeface="+mj-ea"/>
                <a:cs typeface="+mj-cs"/>
              </a:rPr>
              <a:t>1 </a:t>
            </a:r>
            <a:r>
              <a:rPr lang="en-US" sz="1800" b="1" kern="1200" dirty="0" err="1">
                <a:solidFill>
                  <a:srgbClr val="000000"/>
                </a:solidFill>
                <a:latin typeface="+mj-lt"/>
                <a:ea typeface="+mj-ea"/>
                <a:cs typeface="+mj-cs"/>
              </a:rPr>
              <a:t>Mos</a:t>
            </a:r>
            <a:r>
              <a:rPr lang="en-US" sz="1800" b="1" kern="1200" dirty="0">
                <a:solidFill>
                  <a:srgbClr val="000000"/>
                </a:solidFill>
                <a:latin typeface="+mj-lt"/>
                <a:ea typeface="+mj-ea"/>
                <a:cs typeface="+mj-cs"/>
              </a:rPr>
              <a:t> 29,16-17</a:t>
            </a:r>
          </a:p>
        </p:txBody>
      </p:sp>
    </p:spTree>
    <p:extLst>
      <p:ext uri="{BB962C8B-B14F-4D97-AF65-F5344CB8AC3E}">
        <p14:creationId xmlns:p14="http://schemas.microsoft.com/office/powerpoint/2010/main" xmlns="" val="2403579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descr="Et billede, der indeholder person, beklædning, bærer, væg&#10;&#10;Beskrivelse, der er oprettet med høj sikkerhed">
            <a:extLst>
              <a:ext uri="{FF2B5EF4-FFF2-40B4-BE49-F238E27FC236}">
                <a16:creationId xmlns:a16="http://schemas.microsoft.com/office/drawing/2014/main" xmlns="" id="{9C8E2CA6-DEED-4F67-B6BB-362AB94E2421}"/>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7763" r="15736" b="-1"/>
          <a:stretch/>
        </p:blipFill>
        <p:spPr>
          <a:xfrm>
            <a:off x="3793813" y="744344"/>
            <a:ext cx="4627646" cy="4627648"/>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ladsholder til indhold 4" descr="Et billede, der indeholder person, udendørs, beklædning, kvinde&#10;&#10;Beskrivelse, der er oprettet med meget høj sikkerhed">
            <a:extLst>
              <a:ext uri="{FF2B5EF4-FFF2-40B4-BE49-F238E27FC236}">
                <a16:creationId xmlns:a16="http://schemas.microsoft.com/office/drawing/2014/main" xmlns="" id="{5FD2D4FE-CBF5-44F2-83E8-1863A014A7F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3584" r="27331" b="-3"/>
          <a:stretch/>
        </p:blipFill>
        <p:spPr>
          <a:xfrm>
            <a:off x="1319706" y="1757695"/>
            <a:ext cx="2590737" cy="2926956"/>
          </a:xfrm>
          <a:custGeom>
            <a:avLst/>
            <a:gdLst>
              <a:gd name="connsiteX0" fmla="*/ 1463478 w 2590737"/>
              <a:gd name="connsiteY0" fmla="*/ 0 h 2926956"/>
              <a:gd name="connsiteX1" fmla="*/ 2498313 w 2590737"/>
              <a:gd name="connsiteY1" fmla="*/ 428643 h 2926956"/>
              <a:gd name="connsiteX2" fmla="*/ 2501029 w 2590737"/>
              <a:gd name="connsiteY2" fmla="*/ 431631 h 2926956"/>
              <a:gd name="connsiteX3" fmla="*/ 2445696 w 2590737"/>
              <a:gd name="connsiteY3" fmla="*/ 582811 h 2926956"/>
              <a:gd name="connsiteX4" fmla="*/ 2335437 w 2590737"/>
              <a:gd name="connsiteY4" fmla="*/ 1312109 h 2926956"/>
              <a:gd name="connsiteX5" fmla="*/ 2528166 w 2590737"/>
              <a:gd name="connsiteY5" fmla="*/ 2266732 h 2926956"/>
              <a:gd name="connsiteX6" fmla="*/ 2590737 w 2590737"/>
              <a:gd name="connsiteY6" fmla="*/ 2396622 h 2926956"/>
              <a:gd name="connsiteX7" fmla="*/ 2498313 w 2590737"/>
              <a:gd name="connsiteY7" fmla="*/ 2498313 h 2926956"/>
              <a:gd name="connsiteX8" fmla="*/ 1463478 w 2590737"/>
              <a:gd name="connsiteY8" fmla="*/ 2926956 h 2926956"/>
              <a:gd name="connsiteX9" fmla="*/ 0 w 2590737"/>
              <a:gd name="connsiteY9" fmla="*/ 1463478 h 2926956"/>
              <a:gd name="connsiteX10" fmla="*/ 1463478 w 2590737"/>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6" name="Billede 5">
            <a:extLst>
              <a:ext uri="{FF2B5EF4-FFF2-40B4-BE49-F238E27FC236}">
                <a16:creationId xmlns:a16="http://schemas.microsoft.com/office/drawing/2014/main" xmlns="" id="{8E35002B-36D5-4A7B-9CCE-015C62AD9FC7}"/>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2408" r="18802" b="-3"/>
          <a:stretch/>
        </p:blipFill>
        <p:spPr>
          <a:xfrm>
            <a:off x="8297994" y="1757695"/>
            <a:ext cx="2577829" cy="2926956"/>
          </a:xfrm>
          <a:custGeom>
            <a:avLst/>
            <a:gdLst>
              <a:gd name="connsiteX0" fmla="*/ 1114351 w 2577829"/>
              <a:gd name="connsiteY0" fmla="*/ 0 h 2926956"/>
              <a:gd name="connsiteX1" fmla="*/ 2577829 w 2577829"/>
              <a:gd name="connsiteY1" fmla="*/ 1463478 h 2926956"/>
              <a:gd name="connsiteX2" fmla="*/ 1114351 w 2577829"/>
              <a:gd name="connsiteY2" fmla="*/ 2926956 h 2926956"/>
              <a:gd name="connsiteX3" fmla="*/ 79516 w 2577829"/>
              <a:gd name="connsiteY3" fmla="*/ 2498313 h 2926956"/>
              <a:gd name="connsiteX4" fmla="*/ 0 w 2577829"/>
              <a:gd name="connsiteY4" fmla="*/ 2410824 h 2926956"/>
              <a:gd name="connsiteX5" fmla="*/ 69413 w 2577829"/>
              <a:gd name="connsiteY5" fmla="*/ 2266732 h 2926956"/>
              <a:gd name="connsiteX6" fmla="*/ 262142 w 2577829"/>
              <a:gd name="connsiteY6" fmla="*/ 1312109 h 2926956"/>
              <a:gd name="connsiteX7" fmla="*/ 151883 w 2577829"/>
              <a:gd name="connsiteY7" fmla="*/ 582811 h 2926956"/>
              <a:gd name="connsiteX8" fmla="*/ 91478 w 2577829"/>
              <a:gd name="connsiteY8" fmla="*/ 417771 h 2926956"/>
              <a:gd name="connsiteX9" fmla="*/ 183443 w 2577829"/>
              <a:gd name="connsiteY9" fmla="*/ 334187 h 2926956"/>
              <a:gd name="connsiteX10" fmla="*/ 1114351 w 2577829"/>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8" name="Tekstfelt 7">
            <a:extLst>
              <a:ext uri="{FF2B5EF4-FFF2-40B4-BE49-F238E27FC236}">
                <a16:creationId xmlns:a16="http://schemas.microsoft.com/office/drawing/2014/main" xmlns="" id="{5F9F78DA-D7E9-44CF-9636-B8E5A6F0E866}"/>
              </a:ext>
            </a:extLst>
          </p:cNvPr>
          <p:cNvSpPr txBox="1"/>
          <p:nvPr/>
        </p:nvSpPr>
        <p:spPr>
          <a:xfrm>
            <a:off x="246580" y="421240"/>
            <a:ext cx="4335694" cy="646331"/>
          </a:xfrm>
          <a:prstGeom prst="rect">
            <a:avLst/>
          </a:prstGeom>
          <a:noFill/>
        </p:spPr>
        <p:txBody>
          <a:bodyPr wrap="square" rtlCol="0">
            <a:spAutoFit/>
          </a:bodyPr>
          <a:lstStyle/>
          <a:p>
            <a:r>
              <a:rPr lang="da-DK" dirty="0"/>
              <a:t>”Tiden er udløbet; lad mig nu få min kone, så jeg kan gå ind til hende.” 1 Mos 29,21</a:t>
            </a:r>
          </a:p>
        </p:txBody>
      </p:sp>
      <p:sp>
        <p:nvSpPr>
          <p:cNvPr id="9" name="Tekstfelt 8">
            <a:extLst>
              <a:ext uri="{FF2B5EF4-FFF2-40B4-BE49-F238E27FC236}">
                <a16:creationId xmlns:a16="http://schemas.microsoft.com/office/drawing/2014/main" xmlns="" id="{5063F15E-D2C8-43C1-BFB2-C76C9A6997B9}"/>
              </a:ext>
            </a:extLst>
          </p:cNvPr>
          <p:cNvSpPr txBox="1"/>
          <p:nvPr/>
        </p:nvSpPr>
        <p:spPr>
          <a:xfrm>
            <a:off x="6493566" y="5913783"/>
            <a:ext cx="5105400" cy="646331"/>
          </a:xfrm>
          <a:prstGeom prst="rect">
            <a:avLst/>
          </a:prstGeom>
          <a:noFill/>
        </p:spPr>
        <p:txBody>
          <a:bodyPr wrap="square" rtlCol="0">
            <a:spAutoFit/>
          </a:bodyPr>
          <a:lstStyle/>
          <a:p>
            <a:r>
              <a:rPr lang="da-DK" dirty="0"/>
              <a:t>”Men om aftenen tog han sin datter Lea og førte hende til Jakob, som gik ind til hende.” 1 Mos 29,24</a:t>
            </a:r>
          </a:p>
        </p:txBody>
      </p:sp>
    </p:spTree>
    <p:extLst>
      <p:ext uri="{BB962C8B-B14F-4D97-AF65-F5344CB8AC3E}">
        <p14:creationId xmlns:p14="http://schemas.microsoft.com/office/powerpoint/2010/main" xmlns="" val="3134405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xmlns="" id="{9C8E2CA6-DEED-4F67-B6BB-362AB94E242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93813" y="1515619"/>
            <a:ext cx="4627646" cy="3085097"/>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ladsholder til indhold 4" descr="Et billede, der indeholder person, udendørs, beklædning, kvinde&#10;&#10;Beskrivelse, der er oprettet med meget høj sikkerhed">
            <a:extLst>
              <a:ext uri="{FF2B5EF4-FFF2-40B4-BE49-F238E27FC236}">
                <a16:creationId xmlns:a16="http://schemas.microsoft.com/office/drawing/2014/main" xmlns="" id="{5FD2D4FE-CBF5-44F2-83E8-1863A014A7F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3584" r="27331" b="-3"/>
          <a:stretch/>
        </p:blipFill>
        <p:spPr>
          <a:xfrm>
            <a:off x="1319706" y="1757695"/>
            <a:ext cx="2590737" cy="2926956"/>
          </a:xfrm>
          <a:custGeom>
            <a:avLst/>
            <a:gdLst>
              <a:gd name="connsiteX0" fmla="*/ 1463478 w 2590737"/>
              <a:gd name="connsiteY0" fmla="*/ 0 h 2926956"/>
              <a:gd name="connsiteX1" fmla="*/ 2498313 w 2590737"/>
              <a:gd name="connsiteY1" fmla="*/ 428643 h 2926956"/>
              <a:gd name="connsiteX2" fmla="*/ 2501029 w 2590737"/>
              <a:gd name="connsiteY2" fmla="*/ 431631 h 2926956"/>
              <a:gd name="connsiteX3" fmla="*/ 2445696 w 2590737"/>
              <a:gd name="connsiteY3" fmla="*/ 582811 h 2926956"/>
              <a:gd name="connsiteX4" fmla="*/ 2335437 w 2590737"/>
              <a:gd name="connsiteY4" fmla="*/ 1312109 h 2926956"/>
              <a:gd name="connsiteX5" fmla="*/ 2528166 w 2590737"/>
              <a:gd name="connsiteY5" fmla="*/ 2266732 h 2926956"/>
              <a:gd name="connsiteX6" fmla="*/ 2590737 w 2590737"/>
              <a:gd name="connsiteY6" fmla="*/ 2396622 h 2926956"/>
              <a:gd name="connsiteX7" fmla="*/ 2498313 w 2590737"/>
              <a:gd name="connsiteY7" fmla="*/ 2498313 h 2926956"/>
              <a:gd name="connsiteX8" fmla="*/ 1463478 w 2590737"/>
              <a:gd name="connsiteY8" fmla="*/ 2926956 h 2926956"/>
              <a:gd name="connsiteX9" fmla="*/ 0 w 2590737"/>
              <a:gd name="connsiteY9" fmla="*/ 1463478 h 2926956"/>
              <a:gd name="connsiteX10" fmla="*/ 1463478 w 2590737"/>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6" name="Billede 5">
            <a:extLst>
              <a:ext uri="{FF2B5EF4-FFF2-40B4-BE49-F238E27FC236}">
                <a16:creationId xmlns:a16="http://schemas.microsoft.com/office/drawing/2014/main" xmlns="" id="{8E35002B-36D5-4A7B-9CCE-015C62AD9FC7}"/>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2408" r="18802" b="-3"/>
          <a:stretch/>
        </p:blipFill>
        <p:spPr>
          <a:xfrm>
            <a:off x="8297994" y="1757695"/>
            <a:ext cx="2577829" cy="2926956"/>
          </a:xfrm>
          <a:custGeom>
            <a:avLst/>
            <a:gdLst>
              <a:gd name="connsiteX0" fmla="*/ 1114351 w 2577829"/>
              <a:gd name="connsiteY0" fmla="*/ 0 h 2926956"/>
              <a:gd name="connsiteX1" fmla="*/ 2577829 w 2577829"/>
              <a:gd name="connsiteY1" fmla="*/ 1463478 h 2926956"/>
              <a:gd name="connsiteX2" fmla="*/ 1114351 w 2577829"/>
              <a:gd name="connsiteY2" fmla="*/ 2926956 h 2926956"/>
              <a:gd name="connsiteX3" fmla="*/ 79516 w 2577829"/>
              <a:gd name="connsiteY3" fmla="*/ 2498313 h 2926956"/>
              <a:gd name="connsiteX4" fmla="*/ 0 w 2577829"/>
              <a:gd name="connsiteY4" fmla="*/ 2410824 h 2926956"/>
              <a:gd name="connsiteX5" fmla="*/ 69413 w 2577829"/>
              <a:gd name="connsiteY5" fmla="*/ 2266732 h 2926956"/>
              <a:gd name="connsiteX6" fmla="*/ 262142 w 2577829"/>
              <a:gd name="connsiteY6" fmla="*/ 1312109 h 2926956"/>
              <a:gd name="connsiteX7" fmla="*/ 151883 w 2577829"/>
              <a:gd name="connsiteY7" fmla="*/ 582811 h 2926956"/>
              <a:gd name="connsiteX8" fmla="*/ 91478 w 2577829"/>
              <a:gd name="connsiteY8" fmla="*/ 417771 h 2926956"/>
              <a:gd name="connsiteX9" fmla="*/ 183443 w 2577829"/>
              <a:gd name="connsiteY9" fmla="*/ 334187 h 2926956"/>
              <a:gd name="connsiteX10" fmla="*/ 1114351 w 2577829"/>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8" name="Tekstfelt 7">
            <a:extLst>
              <a:ext uri="{FF2B5EF4-FFF2-40B4-BE49-F238E27FC236}">
                <a16:creationId xmlns:a16="http://schemas.microsoft.com/office/drawing/2014/main" xmlns="" id="{5F9F78DA-D7E9-44CF-9636-B8E5A6F0E866}"/>
              </a:ext>
            </a:extLst>
          </p:cNvPr>
          <p:cNvSpPr txBox="1"/>
          <p:nvPr/>
        </p:nvSpPr>
        <p:spPr>
          <a:xfrm>
            <a:off x="2592214" y="5342381"/>
            <a:ext cx="7585455" cy="461665"/>
          </a:xfrm>
          <a:prstGeom prst="rect">
            <a:avLst/>
          </a:prstGeom>
          <a:noFill/>
        </p:spPr>
        <p:txBody>
          <a:bodyPr wrap="square" rtlCol="0">
            <a:spAutoFit/>
          </a:bodyPr>
          <a:lstStyle/>
          <a:p>
            <a:r>
              <a:rPr lang="da-DK" sz="2400" dirty="0"/>
              <a:t>”Om morgenen opdagede Jakob, at det var Lea.” </a:t>
            </a:r>
            <a:r>
              <a:rPr lang="da-DK" dirty="0"/>
              <a:t>1 Mos 29,21</a:t>
            </a:r>
          </a:p>
        </p:txBody>
      </p:sp>
    </p:spTree>
    <p:extLst>
      <p:ext uri="{BB962C8B-B14F-4D97-AF65-F5344CB8AC3E}">
        <p14:creationId xmlns:p14="http://schemas.microsoft.com/office/powerpoint/2010/main" xmlns="" val="2859273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xmlns="" id="{AF09CB38-A9DC-4303-A12C-207AD60D61E0}"/>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2614" r="19009" b="-1"/>
          <a:stretch/>
        </p:blipFill>
        <p:spPr>
          <a:xfrm>
            <a:off x="6185051" y="10"/>
            <a:ext cx="5997632"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pic>
        <p:nvPicPr>
          <p:cNvPr id="16" name="Pladsholder til indhold 11" descr="Et billede, der indeholder himmel, udendørs, mand, solnedgang&#10;&#10;Beskrivelse, der er oprettet med meget høj sikkerhed">
            <a:extLst>
              <a:ext uri="{FF2B5EF4-FFF2-40B4-BE49-F238E27FC236}">
                <a16:creationId xmlns:a16="http://schemas.microsoft.com/office/drawing/2014/main" xmlns="" id="{512658D3-98A3-4520-ACA1-2ECB84216C78}"/>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11021" b="-1"/>
          <a:stretch/>
        </p:blipFill>
        <p:spPr>
          <a:xfrm>
            <a:off x="-1"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21" name="Freeform: Shape 20">
            <a:extLst>
              <a:ext uri="{FF2B5EF4-FFF2-40B4-BE49-F238E27FC236}">
                <a16:creationId xmlns:a16="http://schemas.microsoft.com/office/drawing/2014/main" xmlns="" id="{37FEB674-D811-4FFE-A878-29D0C0ED18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xmlns="" id="{34E6C9EA-2346-42FA-8BD2-EA6F9BB113D8}"/>
              </a:ext>
            </a:extLst>
          </p:cNvPr>
          <p:cNvSpPr>
            <a:spLocks noGrp="1"/>
          </p:cNvSpPr>
          <p:nvPr>
            <p:ph type="title"/>
          </p:nvPr>
        </p:nvSpPr>
        <p:spPr>
          <a:xfrm>
            <a:off x="618064" y="2166721"/>
            <a:ext cx="3886199" cy="915035"/>
          </a:xfrm>
        </p:spPr>
        <p:txBody>
          <a:bodyPr>
            <a:normAutofit/>
          </a:bodyPr>
          <a:lstStyle/>
          <a:p>
            <a:r>
              <a:rPr lang="da-DK" sz="2000" dirty="0"/>
              <a:t>”Så gik Jakob også ind til Rakel</a:t>
            </a:r>
          </a:p>
        </p:txBody>
      </p:sp>
      <p:sp>
        <p:nvSpPr>
          <p:cNvPr id="18" name="Content Placeholder 17">
            <a:extLst>
              <a:ext uri="{FF2B5EF4-FFF2-40B4-BE49-F238E27FC236}">
                <a16:creationId xmlns:a16="http://schemas.microsoft.com/office/drawing/2014/main" xmlns="" id="{73459F16-80B5-4057-B0BC-F8D496232862}"/>
              </a:ext>
            </a:extLst>
          </p:cNvPr>
          <p:cNvSpPr>
            <a:spLocks noGrp="1"/>
          </p:cNvSpPr>
          <p:nvPr>
            <p:ph idx="1"/>
          </p:nvPr>
        </p:nvSpPr>
        <p:spPr>
          <a:xfrm>
            <a:off x="618064" y="3081756"/>
            <a:ext cx="4620544" cy="1775994"/>
          </a:xfrm>
        </p:spPr>
        <p:txBody>
          <a:bodyPr>
            <a:normAutofit/>
          </a:bodyPr>
          <a:lstStyle/>
          <a:p>
            <a:pPr marL="0" indent="0">
              <a:buNone/>
            </a:pPr>
            <a:r>
              <a:rPr lang="en-US" sz="4000" dirty="0" err="1"/>
              <a:t>Og</a:t>
            </a:r>
            <a:r>
              <a:rPr lang="en-US" sz="4000" dirty="0"/>
              <a:t> </a:t>
            </a:r>
            <a:r>
              <a:rPr lang="en-US" sz="4000" dirty="0" err="1"/>
              <a:t>han</a:t>
            </a:r>
            <a:r>
              <a:rPr lang="en-US" sz="4000" dirty="0"/>
              <a:t> </a:t>
            </a:r>
            <a:r>
              <a:rPr lang="en-US" sz="4000" dirty="0" err="1"/>
              <a:t>elskede</a:t>
            </a:r>
            <a:r>
              <a:rPr lang="en-US" sz="4000" dirty="0"/>
              <a:t> </a:t>
            </a:r>
            <a:r>
              <a:rPr lang="en-US" sz="4000" dirty="0" err="1"/>
              <a:t>Rakel</a:t>
            </a:r>
            <a:r>
              <a:rPr lang="en-US" sz="4000" dirty="0"/>
              <a:t> </a:t>
            </a:r>
            <a:r>
              <a:rPr lang="en-US" sz="4000" dirty="0" err="1"/>
              <a:t>højere</a:t>
            </a:r>
            <a:r>
              <a:rPr lang="en-US" sz="4000" dirty="0"/>
              <a:t> end Lea”</a:t>
            </a:r>
          </a:p>
          <a:p>
            <a:pPr marL="0" indent="0">
              <a:buNone/>
            </a:pPr>
            <a:r>
              <a:rPr lang="en-US" sz="1800" dirty="0"/>
              <a:t>1 </a:t>
            </a:r>
            <a:r>
              <a:rPr lang="en-US" sz="1800" dirty="0" err="1"/>
              <a:t>Mos</a:t>
            </a:r>
            <a:r>
              <a:rPr lang="en-US" sz="1800" dirty="0"/>
              <a:t> 29,39</a:t>
            </a:r>
          </a:p>
        </p:txBody>
      </p:sp>
    </p:spTree>
    <p:extLst>
      <p:ext uri="{BB962C8B-B14F-4D97-AF65-F5344CB8AC3E}">
        <p14:creationId xmlns:p14="http://schemas.microsoft.com/office/powerpoint/2010/main" xmlns="" val="231886636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909</Words>
  <Application>Microsoft Office PowerPoint</Application>
  <PresentationFormat>Brugerdefineret</PresentationFormat>
  <Paragraphs>76</Paragraphs>
  <Slides>26</Slides>
  <Notes>0</Notes>
  <HiddenSlides>0</HiddenSlides>
  <MMClips>0</MMClips>
  <ScaleCrop>false</ScaleCrop>
  <HeadingPairs>
    <vt:vector size="4" baseType="variant">
      <vt:variant>
        <vt:lpstr>Tema</vt:lpstr>
      </vt:variant>
      <vt:variant>
        <vt:i4>1</vt:i4>
      </vt:variant>
      <vt:variant>
        <vt:lpstr>Diastitler</vt:lpstr>
      </vt:variant>
      <vt:variant>
        <vt:i4>26</vt:i4>
      </vt:variant>
    </vt:vector>
  </HeadingPairs>
  <TitlesOfParts>
    <vt:vector size="27" baseType="lpstr">
      <vt:lpstr>Office-tema</vt:lpstr>
      <vt:lpstr>Gud ser</vt:lpstr>
      <vt:lpstr>”Nu havde Laban to døtre; den ældste hed Lea og den yngste Rakel.”  1 Mos 29,16</vt:lpstr>
      <vt:lpstr>“Dér kommer for resten hans datter Rakel med fårene”   1 Mos 29,6</vt:lpstr>
      <vt:lpstr>Dias nummer 4</vt:lpstr>
      <vt:lpstr>Dias nummer 5</vt:lpstr>
      <vt:lpstr>”Nu havde Laban to døtre; den ældste hed Lea og den yngste Rakel. Lea havde matte øjne, mens Rakel var smuk og så dejlig ud”  1 Mos 29,16-17</vt:lpstr>
      <vt:lpstr>Dias nummer 7</vt:lpstr>
      <vt:lpstr>Dias nummer 8</vt:lpstr>
      <vt:lpstr>”Så gik Jakob også ind til Rakel</vt:lpstr>
      <vt:lpstr>”Herren så, at Lea blev tilsidesat” 1 Mos 29,31</vt:lpstr>
      <vt:lpstr>”Lea blev gravid og fødte en søn, som hun gav navnet Ruben, for hun sagde: ‘Herren har set til min lidelse. Nu må min mand elske mig.’ ” 1 Mos 29,32</vt:lpstr>
      <vt:lpstr>Dias nummer 12</vt:lpstr>
      <vt:lpstr>Matthæusevangeliet</vt:lpstr>
      <vt:lpstr>Hagar 1 Mos 16</vt:lpstr>
      <vt:lpstr>”Herrens engel traf hende…”  ”Hagar, Sarajs trælkvinde…”  ”Vend tilbage til din frue…”  ”Jeg vil gøre dine efterkommere så talrige…”</vt:lpstr>
      <vt:lpstr>Dias nummer 16</vt:lpstr>
      <vt:lpstr>Hagar 1 Mos 16</vt:lpstr>
      <vt:lpstr>Juda &amp; Tamar 1 Mos 38</vt:lpstr>
      <vt:lpstr>Dias nummer 19</vt:lpstr>
      <vt:lpstr>Dias nummer 20</vt:lpstr>
      <vt:lpstr>“Når jeg ser blodet, går jeg forbi jer” 2 Mos 12,13</vt:lpstr>
      <vt:lpstr>”Jeg har set mit folks lidelse i Egypten…” 2 Mos 3,7</vt:lpstr>
      <vt:lpstr>“Se ikke på hans udseende og højde; ham forkaster jeg, for det drejer sig ikke om det, mennesker ser på; mennesker ser på det, de har for deres øjne, men Herren ser på hjertet.”</vt:lpstr>
      <vt:lpstr>”Men Herren skal være dommer og dømme os imellem. Han ser det, og så vil han føre min sag og skaffe mig ret.” 1 Sam 24,16</vt:lpstr>
      <vt:lpstr>”Min hånd har skabt alt dette, sådan blev det hele til, siger Herren. Det er den hjælpeløse, jeg ser til, den modløse og den, der skælver for mit ord.”</vt:lpstr>
      <vt:lpstr>”Herre, du kender mig og ser mig, du ransager mit hjerte.” Jer 12,3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Gud ser</dc:title>
  <dc:creator>Line Birgitte Nielsen</dc:creator>
  <cp:lastModifiedBy>fælles2012</cp:lastModifiedBy>
  <cp:revision>7</cp:revision>
  <dcterms:created xsi:type="dcterms:W3CDTF">2019-09-01T04:33:23Z</dcterms:created>
  <dcterms:modified xsi:type="dcterms:W3CDTF">2019-09-02T04:21:05Z</dcterms:modified>
</cp:coreProperties>
</file>